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550" r:id="rId2"/>
    <p:sldId id="1623" r:id="rId3"/>
    <p:sldId id="1575" r:id="rId4"/>
    <p:sldId id="1627" r:id="rId5"/>
    <p:sldId id="1626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5" r:id="rId14"/>
    <p:sldId id="1624" r:id="rId15"/>
    <p:sldId id="1614" r:id="rId1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520C45-987D-4F8A-840A-50FEDD0B94F9}"/>
              </a:ext>
            </a:extLst>
          </p:cNvPr>
          <p:cNvSpPr/>
          <p:nvPr/>
        </p:nvSpPr>
        <p:spPr>
          <a:xfrm>
            <a:off x="4366812" y="3876886"/>
            <a:ext cx="7212817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송창범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[2019E7309]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김민섭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[2020E7406]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이승준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[2021E7413]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E65D00-56F0-4591-87ED-9F4E5D33F9B9}"/>
              </a:ext>
            </a:extLst>
          </p:cNvPr>
          <p:cNvCxnSpPr>
            <a:cxnSpLocks/>
          </p:cNvCxnSpPr>
          <p:nvPr/>
        </p:nvCxnSpPr>
        <p:spPr>
          <a:xfrm>
            <a:off x="4134370" y="3738387"/>
            <a:ext cx="0" cy="1754326"/>
          </a:xfrm>
          <a:prstGeom prst="line">
            <a:avLst/>
          </a:prstGeom>
          <a:ln>
            <a:solidFill>
              <a:srgbClr val="F6A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771380" y="1473488"/>
            <a:ext cx="44695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ko-KR" altLang="en-US" sz="36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 프로젝트 기획서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버전 갤러리 제작</a:t>
            </a:r>
            <a:endParaRPr lang="en-US" altLang="ko-KR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84486" y="3761456"/>
            <a:ext cx="1910737" cy="17081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8" name="Picture 4" descr="단독) 지금, 안양대에선 무슨일이... &lt; 시민제보 &lt; 기사본문 - KQNEWS">
            <a:extLst>
              <a:ext uri="{FF2B5EF4-FFF2-40B4-BE49-F238E27FC236}">
                <a16:creationId xmlns:a16="http://schemas.microsoft.com/office/drawing/2014/main" id="{9034E658-91CB-1092-E0C2-0F88756C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86" y="35249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회원가입 페이지 입니다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회원가입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C30CC-50F8-11C9-E907-CF4AFFBE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9621"/>
            <a:ext cx="4519052" cy="4557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37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로그인 후 페이지 이며 이때부터는 갤러리 기능을 수행 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이때는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pixabay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로 출력시키는 이미지는 볼 수 없고 자신의 사진을 관리하는 기능을 수행 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갤러리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6CD6B-CDCE-D9DF-2416-F3D28DC6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97" y="1298868"/>
            <a:ext cx="5997460" cy="4473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835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업로드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4038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업로드 시에 옆과 같이 </a:t>
            </a:r>
            <a:endParaRPr lang="en-US" altLang="ko-KR" dirty="0"/>
          </a:p>
          <a:p>
            <a:r>
              <a:rPr lang="ko-KR" altLang="en-US" dirty="0"/>
              <a:t>페이지가 변동되며 </a:t>
            </a:r>
            <a:r>
              <a:rPr lang="en-US" altLang="ko-KR" dirty="0" err="1"/>
              <a:t>Uplode</a:t>
            </a:r>
            <a:r>
              <a:rPr lang="ko-KR" altLang="en-US" dirty="0"/>
              <a:t>를 누르면 </a:t>
            </a:r>
            <a:endParaRPr lang="en-US" altLang="ko-KR" dirty="0"/>
          </a:p>
          <a:p>
            <a:r>
              <a:rPr lang="ko-KR" altLang="en-US" dirty="0"/>
              <a:t>이미지가 업로드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7C01F-56C5-1945-C45F-E392A398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24" y="1169474"/>
            <a:ext cx="406181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업로드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이미지 파일 외에 다른 파일을</a:t>
            </a:r>
            <a:endParaRPr lang="en-US" altLang="ko-KR" dirty="0"/>
          </a:p>
          <a:p>
            <a:r>
              <a:rPr lang="ko-KR" altLang="en-US" dirty="0"/>
              <a:t>업로드 시도 할 시  왼쪽 사진과 같은 </a:t>
            </a:r>
            <a:endParaRPr lang="en-US" altLang="ko-KR" dirty="0"/>
          </a:p>
          <a:p>
            <a:r>
              <a:rPr lang="ko-KR" altLang="en-US" dirty="0"/>
              <a:t>오류를 출력하게 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69AB1-89A3-6052-6687-211DB830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98" y="1658826"/>
            <a:ext cx="5710543" cy="37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이미지 보기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0FBEF-7DB9-775B-63E9-742F2C9EA844}"/>
              </a:ext>
            </a:extLst>
          </p:cNvPr>
          <p:cNvSpPr txBox="1"/>
          <p:nvPr/>
        </p:nvSpPr>
        <p:spPr>
          <a:xfrm>
            <a:off x="1057655" y="3059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8E04FF-94AB-69FD-E74E-49C78DC0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3744"/>
            <a:ext cx="4191363" cy="3825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F7D0F0-FBC4-DF3B-1373-26E845F81EAB}"/>
              </a:ext>
            </a:extLst>
          </p:cNvPr>
          <p:cNvSpPr txBox="1"/>
          <p:nvPr/>
        </p:nvSpPr>
        <p:spPr>
          <a:xfrm>
            <a:off x="781235" y="2823099"/>
            <a:ext cx="381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페이지는 특정 이미지를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다운로느</a:t>
            </a:r>
            <a:r>
              <a:rPr lang="ko-KR" altLang="en-US" dirty="0"/>
              <a:t> 하는 기능과 삭제하는 기능을 구현 한 것입니다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여기서 </a:t>
            </a:r>
            <a:r>
              <a:rPr lang="ko-KR" altLang="en-US" dirty="0" err="1"/>
              <a:t>페이지네이션</a:t>
            </a:r>
            <a:r>
              <a:rPr lang="ko-KR" altLang="en-US" dirty="0"/>
              <a:t> 기술을 접목하여 </a:t>
            </a:r>
            <a:r>
              <a:rPr lang="en-US" altLang="ko-KR" dirty="0"/>
              <a:t>Next</a:t>
            </a:r>
            <a:r>
              <a:rPr lang="ko-KR" altLang="en-US" dirty="0"/>
              <a:t>버튼 클릭 이벤트가 발생시 다음 이미지를 보여주게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DC8D8-D37A-210A-4079-9B5F3C6AEF4F}"/>
              </a:ext>
            </a:extLst>
          </p:cNvPr>
          <p:cNvSpPr/>
          <p:nvPr/>
        </p:nvSpPr>
        <p:spPr>
          <a:xfrm>
            <a:off x="7476224" y="4693993"/>
            <a:ext cx="1731146" cy="57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DF4E11-B146-FC11-B554-3DA64F9F7AB4}"/>
              </a:ext>
            </a:extLst>
          </p:cNvPr>
          <p:cNvCxnSpPr/>
          <p:nvPr/>
        </p:nvCxnSpPr>
        <p:spPr>
          <a:xfrm>
            <a:off x="4617868" y="4412202"/>
            <a:ext cx="2652944" cy="479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E57A46-D1E6-F8C4-79B0-25469A280DFC}"/>
              </a:ext>
            </a:extLst>
          </p:cNvPr>
          <p:cNvCxnSpPr/>
          <p:nvPr/>
        </p:nvCxnSpPr>
        <p:spPr>
          <a:xfrm flipV="1">
            <a:off x="4793942" y="2296464"/>
            <a:ext cx="4341180" cy="11325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1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React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이용하여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Upload Component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만들어야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할것으로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예상됨 그 뿐만 아니라 이미지 외의 파일이 올라올 경우를 방지해야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기능또한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구현 예정 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이미지 업로드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487776" y="4567531"/>
              <a:ext cx="4419601" cy="1454716"/>
              <a:chOff x="6286499" y="3955484"/>
              <a:chExt cx="4419601" cy="14547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6499" y="3955484"/>
                <a:ext cx="4419601" cy="145471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19709" y="4081654"/>
                <a:ext cx="415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현재 이미지에서 다음 이미지로 넘어가는 기술로 </a:t>
                </a:r>
                <a:endParaRPr lang="en-US" altLang="ko-KR" sz="14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400" b="1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페이지네이션</a:t>
                </a:r>
                <a:r>
                  <a:rPr lang="ko-KR" altLang="en-US" sz="1400" b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기술을 사용해야 할 것으로 예상됨</a:t>
                </a: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2877271" y="1003451"/>
            <a:ext cx="6189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해당 프로젝트의 핵심기능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 다운로드 기능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이미지 정렬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D06B1-8DF2-F63C-FC21-FF9D5EBF72A3}"/>
              </a:ext>
            </a:extLst>
          </p:cNvPr>
          <p:cNvSpPr/>
          <p:nvPr/>
        </p:nvSpPr>
        <p:spPr>
          <a:xfrm>
            <a:off x="6439527" y="3863266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페이지네이션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4610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해당 이미지 주소</a:t>
            </a:r>
            <a:r>
              <a:rPr lang="en-US" altLang="ko-KR" dirty="0"/>
              <a:t>(URL)</a:t>
            </a:r>
            <a:r>
              <a:rPr lang="ko-KR" altLang="en-US" dirty="0"/>
              <a:t>을 통하여 </a:t>
            </a:r>
            <a:endParaRPr lang="en-US" altLang="ko-KR" dirty="0"/>
          </a:p>
          <a:p>
            <a:r>
              <a:rPr lang="ko-KR" altLang="en-US" dirty="0"/>
              <a:t>다운로드를 받는 기능을 구현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11FC-0510-F209-09E1-F58F3655D316}"/>
              </a:ext>
            </a:extLst>
          </p:cNvPr>
          <p:cNvSpPr txBox="1"/>
          <p:nvPr/>
        </p:nvSpPr>
        <p:spPr>
          <a:xfrm>
            <a:off x="1468768" y="4693701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이미지를 사용자가 정렬할 수 있도록 </a:t>
            </a:r>
            <a:endParaRPr lang="en-US" altLang="ko-KR" dirty="0"/>
          </a:p>
          <a:p>
            <a:r>
              <a:rPr lang="ko-KR" altLang="en-US" dirty="0"/>
              <a:t>하는 기능을 필요로 함</a:t>
            </a:r>
          </a:p>
        </p:txBody>
      </p:sp>
    </p:spTree>
    <p:extLst>
      <p:ext uri="{BB962C8B-B14F-4D97-AF65-F5344CB8AC3E}">
        <p14:creationId xmlns:p14="http://schemas.microsoft.com/office/powerpoint/2010/main" val="139900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송창범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4416152" y="1003451"/>
            <a:ext cx="3111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팀원별</a:t>
            </a:r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역할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김민섭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이승준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4387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페이지네이션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연동 </a:t>
            </a:r>
            <a:endParaRPr lang="en-US" altLang="ko-KR" dirty="0"/>
          </a:p>
          <a:p>
            <a:r>
              <a:rPr lang="ko-KR" altLang="en-US" dirty="0"/>
              <a:t>이미지 업로드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  <a:r>
              <a:rPr lang="en-US" altLang="ko-KR" dirty="0"/>
              <a:t>/ </a:t>
            </a:r>
            <a:r>
              <a:rPr lang="ko-KR" altLang="en-US" dirty="0"/>
              <a:t>삭제 기능 구현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57575" y="2556180"/>
            <a:ext cx="343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연동 </a:t>
            </a:r>
            <a:endParaRPr lang="en-US" altLang="ko-KR" dirty="0"/>
          </a:p>
          <a:p>
            <a:r>
              <a:rPr lang="ko-KR" altLang="en-US" dirty="0"/>
              <a:t>웹 디자인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페이지네이션</a:t>
            </a:r>
            <a:r>
              <a:rPr lang="ko-KR" altLang="en-US" dirty="0"/>
              <a:t> 구현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81E70-6206-C3E8-607F-7665407D4865}"/>
              </a:ext>
            </a:extLst>
          </p:cNvPr>
          <p:cNvSpPr txBox="1"/>
          <p:nvPr/>
        </p:nvSpPr>
        <p:spPr>
          <a:xfrm>
            <a:off x="1357575" y="4647099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페이지네이션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이미지 업로드 기능 구현</a:t>
            </a:r>
            <a:endParaRPr lang="en-US" altLang="ko-KR" dirty="0"/>
          </a:p>
          <a:p>
            <a:r>
              <a:rPr lang="ko-KR" altLang="en-US" dirty="0"/>
              <a:t>웹 디자인  </a:t>
            </a:r>
          </a:p>
        </p:txBody>
      </p:sp>
    </p:spTree>
    <p:extLst>
      <p:ext uri="{BB962C8B-B14F-4D97-AF65-F5344CB8AC3E}">
        <p14:creationId xmlns:p14="http://schemas.microsoft.com/office/powerpoint/2010/main" val="36279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4310911"/>
            <a:chOff x="1381121" y="1711336"/>
            <a:chExt cx="9526256" cy="4310911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 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주차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81122" y="4472281"/>
              <a:ext cx="4343401" cy="1549966"/>
              <a:chOff x="638174" y="3955484"/>
              <a:chExt cx="4343401" cy="154996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38174" y="3955484"/>
                <a:ext cx="4343401" cy="1549966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3366" y="452201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4672632" y="1003451"/>
            <a:ext cx="259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일정 계획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~ 3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AC1957-C6BB-71E3-3634-1C7B5AF0A516}"/>
              </a:ext>
            </a:extLst>
          </p:cNvPr>
          <p:cNvSpPr/>
          <p:nvPr/>
        </p:nvSpPr>
        <p:spPr>
          <a:xfrm>
            <a:off x="1332872" y="3809589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~ 5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4271-FDAB-82B3-EA5F-75A01A227579}"/>
              </a:ext>
            </a:extLst>
          </p:cNvPr>
          <p:cNvSpPr txBox="1"/>
          <p:nvPr/>
        </p:nvSpPr>
        <p:spPr>
          <a:xfrm>
            <a:off x="6439527" y="2556180"/>
            <a:ext cx="379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디자인 개발 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적용 및 로그인 관련 기술 적용</a:t>
            </a:r>
            <a:endParaRPr lang="en-US" altLang="ko-KR" dirty="0"/>
          </a:p>
          <a:p>
            <a:r>
              <a:rPr lang="ko-KR" altLang="en-US" dirty="0"/>
              <a:t>이미지 업로드 저장 기술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57575" y="2556180"/>
            <a:ext cx="3439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프로젝트 관련 기술 자료 수집</a:t>
            </a:r>
            <a:endParaRPr lang="en-US" altLang="ko-KR" dirty="0"/>
          </a:p>
          <a:p>
            <a:r>
              <a:rPr lang="ko-KR" altLang="en-US" dirty="0"/>
              <a:t>웹 디자인 상세 디자인 상의</a:t>
            </a:r>
            <a:endParaRPr lang="en-US" altLang="ko-KR" dirty="0"/>
          </a:p>
          <a:p>
            <a:r>
              <a:rPr lang="ko-KR" altLang="en-US" dirty="0"/>
              <a:t>필요 </a:t>
            </a:r>
            <a:r>
              <a:rPr lang="en-US" altLang="ko-KR" dirty="0"/>
              <a:t>API </a:t>
            </a:r>
            <a:r>
              <a:rPr lang="ko-KR" altLang="en-US" dirty="0"/>
              <a:t>연동 후 구동 확인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81E70-6206-C3E8-607F-7665407D4865}"/>
              </a:ext>
            </a:extLst>
          </p:cNvPr>
          <p:cNvSpPr txBox="1"/>
          <p:nvPr/>
        </p:nvSpPr>
        <p:spPr>
          <a:xfrm>
            <a:off x="1357575" y="4647099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및 디테일 추가</a:t>
            </a:r>
            <a:endParaRPr lang="en-US" altLang="ko-KR" dirty="0"/>
          </a:p>
          <a:p>
            <a:r>
              <a:rPr lang="ko-KR" altLang="en-US" dirty="0"/>
              <a:t>버그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4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332872" y="1711336"/>
            <a:ext cx="9526256" cy="3635248"/>
            <a:chOff x="1381121" y="1711336"/>
            <a:chExt cx="9526256" cy="3635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Git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Hub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7776" y="2402789"/>
              <a:ext cx="4419601" cy="1434370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2722937" y="1003451"/>
            <a:ext cx="6498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GitHub Link  / Oven Link</a:t>
            </a:r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30F9-BC34-7D37-C140-016551222B9B}"/>
              </a:ext>
            </a:extLst>
          </p:cNvPr>
          <p:cNvSpPr/>
          <p:nvPr/>
        </p:nvSpPr>
        <p:spPr>
          <a:xfrm>
            <a:off x="6439527" y="1711337"/>
            <a:ext cx="2515852" cy="7078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Oven Link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0180-B13A-9BF5-000E-D2174F2B5A4F}"/>
              </a:ext>
            </a:extLst>
          </p:cNvPr>
          <p:cNvSpPr txBox="1"/>
          <p:nvPr/>
        </p:nvSpPr>
        <p:spPr>
          <a:xfrm>
            <a:off x="6439527" y="2892399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D19D-B884-4507-16D6-6598385BBA01}"/>
              </a:ext>
            </a:extLst>
          </p:cNvPr>
          <p:cNvSpPr txBox="1"/>
          <p:nvPr/>
        </p:nvSpPr>
        <p:spPr>
          <a:xfrm>
            <a:off x="1364733" y="2556180"/>
            <a:ext cx="3439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https://github.com/GhostSec322/React_Gallery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4D4BA-CBB8-346B-34A7-41A2251BF41B}"/>
              </a:ext>
            </a:extLst>
          </p:cNvPr>
          <p:cNvSpPr txBox="1"/>
          <p:nvPr/>
        </p:nvSpPr>
        <p:spPr>
          <a:xfrm>
            <a:off x="6439526" y="2464343"/>
            <a:ext cx="441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https://ovenapp.io/view/YR5R6E7bhfmuf9Y28sAhqv2vGRNQ3bsg/F65nk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43403" cy="3635248"/>
            <a:chOff x="1381121" y="1711336"/>
            <a:chExt cx="4343403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43403" cy="2098253"/>
              <a:chOff x="638172" y="1254878"/>
              <a:chExt cx="4343403" cy="209825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43401" cy="1434370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Pixabay</a:t>
                </a:r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:r>
                  <a:rPr lang="en-US" altLang="ko-KR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api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A0E387-36D6-4879-44CF-C6823443AECC}"/>
              </a:ext>
            </a:extLst>
          </p:cNvPr>
          <p:cNvSpPr/>
          <p:nvPr/>
        </p:nvSpPr>
        <p:spPr>
          <a:xfrm>
            <a:off x="4649392" y="1003451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5B42CA7-3BF1-BCFB-7388-4A4D8D98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20" y="1942522"/>
            <a:ext cx="6177089" cy="3096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2D9C3E-327F-571C-E3CF-2EE5132CFB94}"/>
              </a:ext>
            </a:extLst>
          </p:cNvPr>
          <p:cNvSpPr txBox="1"/>
          <p:nvPr/>
        </p:nvSpPr>
        <p:spPr>
          <a:xfrm>
            <a:off x="798191" y="2791593"/>
            <a:ext cx="4254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Pixbay</a:t>
            </a:r>
            <a:r>
              <a:rPr lang="ko-KR" altLang="en-US" dirty="0"/>
              <a:t>라는 무료 이미지 사이트에서 </a:t>
            </a:r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제공 </a:t>
            </a:r>
            <a:r>
              <a:rPr lang="ko-KR" altLang="en-US" dirty="0" err="1"/>
              <a:t>하고있는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로 특정 키워드</a:t>
            </a:r>
            <a:endParaRPr lang="en-US" altLang="ko-KR" dirty="0"/>
          </a:p>
          <a:p>
            <a:r>
              <a:rPr lang="ko-KR" altLang="en-US" dirty="0" err="1"/>
              <a:t>입력시</a:t>
            </a:r>
            <a:r>
              <a:rPr lang="ko-KR" altLang="en-US" dirty="0"/>
              <a:t> 그에 해당하는 이미지를 출력</a:t>
            </a:r>
            <a:endParaRPr lang="en-US" altLang="ko-KR" dirty="0"/>
          </a:p>
          <a:p>
            <a:r>
              <a:rPr lang="ko-KR" altLang="en-US" dirty="0"/>
              <a:t>시키기 위해 사용할 예정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7E81F4-6353-B6A4-E286-DDD48245C033}"/>
              </a:ext>
            </a:extLst>
          </p:cNvPr>
          <p:cNvSpPr/>
          <p:nvPr/>
        </p:nvSpPr>
        <p:spPr>
          <a:xfrm>
            <a:off x="6232124" y="2606405"/>
            <a:ext cx="4449413" cy="266358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ko-KR" altLang="en-US" dirty="0">
              <a:ln w="28575">
                <a:solidFill>
                  <a:srgbClr val="FF0000"/>
                </a:solidFill>
              </a:ln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4F2FC8-58CF-C881-E437-18DC86F143BF}"/>
              </a:ext>
            </a:extLst>
          </p:cNvPr>
          <p:cNvCxnSpPr>
            <a:stCxn id="23" idx="3"/>
          </p:cNvCxnSpPr>
          <p:nvPr/>
        </p:nvCxnSpPr>
        <p:spPr>
          <a:xfrm>
            <a:off x="5052882" y="3391758"/>
            <a:ext cx="1179242" cy="35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이미지 업로드 기능을 구현하면 업로드 된 이미지를 저장할 곳이 필요하게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Backend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가 필요한 작업이지만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파이어베이스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이용하면 단순한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백엔드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작업을 할 수 있습니다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파이어베이스</a:t>
                </a:r>
                <a:endParaRPr lang="ko-KR" altLang="en-US" sz="16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A0E387-36D6-4879-44CF-C6823443AECC}"/>
              </a:ext>
            </a:extLst>
          </p:cNvPr>
          <p:cNvSpPr/>
          <p:nvPr/>
        </p:nvSpPr>
        <p:spPr>
          <a:xfrm>
            <a:off x="4649392" y="1003451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사용할 </a:t>
            </a:r>
            <a:r>
              <a:rPr lang="en-US" altLang="ko-KR" sz="4000" b="1" dirty="0" err="1">
                <a:solidFill>
                  <a:srgbClr val="D2453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en-US" altLang="ko-KR" sz="40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2050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0264B687-D324-459D-9A9C-C49FED54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74" y="3105625"/>
            <a:ext cx="36480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 typeface="+mj-lt"/>
                  <a:buAutoNum type="arabicPeriod"/>
                </a:pPr>
                <a:r>
                  <a:rPr lang="ko-KR" altLang="en-US" dirty="0" err="1">
                    <a:solidFill>
                      <a:schemeClr val="tx1"/>
                    </a:solidFill>
                  </a:rPr>
                  <a:t>로그인후에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앨범을 만들 수 있는 기능을 구현할 것 입니다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Font typeface="+mj-lt"/>
                  <a:buAutoNum type="arabicPeriod"/>
                </a:pPr>
                <a:r>
                  <a:rPr lang="en-US" altLang="ko-KR" dirty="0" err="1">
                    <a:solidFill>
                      <a:schemeClr val="tx1"/>
                    </a:solidFill>
                  </a:rPr>
                  <a:t>Pixabay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api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통하여 특정 키워드 검색을 하면 해당 이미지들을 출력하게 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Index</a:t>
                </a:r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CBDB4-BDCA-2810-0B7B-5AF18499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97" y="1606857"/>
            <a:ext cx="6047443" cy="43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98354-46B5-606D-9AF7-651087BE3F07}"/>
              </a:ext>
            </a:extLst>
          </p:cNvPr>
          <p:cNvGrpSpPr/>
          <p:nvPr/>
        </p:nvGrpSpPr>
        <p:grpSpPr>
          <a:xfrm>
            <a:off x="702557" y="1942522"/>
            <a:ext cx="4304449" cy="3635248"/>
            <a:chOff x="1381121" y="1711336"/>
            <a:chExt cx="4304449" cy="36352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EEEF76E-EBF4-DFE5-5F24-5D34CF8EF9D0}"/>
                </a:ext>
              </a:extLst>
            </p:cNvPr>
            <p:cNvGrpSpPr/>
            <p:nvPr/>
          </p:nvGrpSpPr>
          <p:grpSpPr>
            <a:xfrm>
              <a:off x="1381121" y="1711336"/>
              <a:ext cx="4304449" cy="3327471"/>
              <a:chOff x="638172" y="1254878"/>
              <a:chExt cx="4304449" cy="332747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ECA7B9-2D86-DA91-58AA-84E353B3FCFF}"/>
                  </a:ext>
                </a:extLst>
              </p:cNvPr>
              <p:cNvSpPr/>
              <p:nvPr/>
            </p:nvSpPr>
            <p:spPr>
              <a:xfrm>
                <a:off x="638174" y="1918761"/>
                <a:ext cx="4304447" cy="2663588"/>
              </a:xfrm>
              <a:prstGeom prst="rect">
                <a:avLst/>
              </a:prstGeom>
              <a:noFill/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로그인 페이지 이며 회원가입 링크와 로그인 기능을 수행 하는 웹 페이지 입니다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CAEFD8C-993A-8E11-33DE-572D4270F54D}"/>
                  </a:ext>
                </a:extLst>
              </p:cNvPr>
              <p:cNvSpPr/>
              <p:nvPr/>
            </p:nvSpPr>
            <p:spPr>
              <a:xfrm>
                <a:off x="638172" y="1254878"/>
                <a:ext cx="2515852" cy="707885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로그인 페이지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08748-7F99-BA04-9CBF-518ED725911D}"/>
                </a:ext>
              </a:extLst>
            </p:cNvPr>
            <p:cNvSpPr txBox="1"/>
            <p:nvPr/>
          </p:nvSpPr>
          <p:spPr>
            <a:xfrm>
              <a:off x="1746314" y="50388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6A3685-D95D-6971-EC2B-87539E5631A6}"/>
              </a:ext>
            </a:extLst>
          </p:cNvPr>
          <p:cNvSpPr/>
          <p:nvPr/>
        </p:nvSpPr>
        <p:spPr>
          <a:xfrm>
            <a:off x="6232124" y="2650407"/>
            <a:ext cx="4449413" cy="277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>
                <a:solidFill>
                  <a:srgbClr val="FF0000"/>
                </a:solidFill>
              </a:ln>
              <a:solidFill>
                <a:schemeClr val="accent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8891A-E5E9-248C-3F89-37B8A279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24" y="1278520"/>
            <a:ext cx="5387807" cy="45495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65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408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KoPubWorld돋움체 Bold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ChangBeom Song</cp:lastModifiedBy>
  <cp:revision>145</cp:revision>
  <cp:lastPrinted>2019-07-03T02:33:59Z</cp:lastPrinted>
  <dcterms:created xsi:type="dcterms:W3CDTF">2019-07-01T23:26:37Z</dcterms:created>
  <dcterms:modified xsi:type="dcterms:W3CDTF">2023-10-05T06:43:30Z</dcterms:modified>
</cp:coreProperties>
</file>