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550" r:id="rId2"/>
    <p:sldId id="1623" r:id="rId3"/>
    <p:sldId id="1575" r:id="rId4"/>
    <p:sldId id="1627" r:id="rId5"/>
    <p:sldId id="1626" r:id="rId6"/>
    <p:sldId id="1615" r:id="rId7"/>
    <p:sldId id="1616" r:id="rId8"/>
    <p:sldId id="1617" r:id="rId9"/>
    <p:sldId id="1618" r:id="rId10"/>
    <p:sldId id="1619" r:id="rId11"/>
    <p:sldId id="1620" r:id="rId12"/>
    <p:sldId id="1621" r:id="rId13"/>
    <p:sldId id="1625" r:id="rId14"/>
    <p:sldId id="1624" r:id="rId15"/>
    <p:sldId id="1628" r:id="rId16"/>
    <p:sldId id="1629" r:id="rId17"/>
    <p:sldId id="1630" r:id="rId18"/>
    <p:sldId id="1614" r:id="rId19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512"/>
    <a:srgbClr val="D24536"/>
    <a:srgbClr val="9E6BB5"/>
    <a:srgbClr val="DDAF3D"/>
    <a:srgbClr val="404040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520C45-987D-4F8A-840A-50FEDD0B94F9}"/>
              </a:ext>
            </a:extLst>
          </p:cNvPr>
          <p:cNvSpPr/>
          <p:nvPr/>
        </p:nvSpPr>
        <p:spPr>
          <a:xfrm>
            <a:off x="4366812" y="3876886"/>
            <a:ext cx="7212817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2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송창범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[2019E7309]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김민섭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[2020E7406]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이승준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[2021E7413]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0E65D00-56F0-4591-87ED-9F4E5D33F9B9}"/>
              </a:ext>
            </a:extLst>
          </p:cNvPr>
          <p:cNvCxnSpPr>
            <a:cxnSpLocks/>
          </p:cNvCxnSpPr>
          <p:nvPr/>
        </p:nvCxnSpPr>
        <p:spPr>
          <a:xfrm>
            <a:off x="4134370" y="3738387"/>
            <a:ext cx="0" cy="1754326"/>
          </a:xfrm>
          <a:prstGeom prst="line">
            <a:avLst/>
          </a:prstGeom>
          <a:ln>
            <a:solidFill>
              <a:srgbClr val="F6A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3771380" y="1473488"/>
            <a:ext cx="446955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sz="36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 프로젝트 기획서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 버전 갤러리 제작</a:t>
            </a:r>
            <a:endParaRPr lang="en-US" altLang="ko-KR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84486" y="3761456"/>
            <a:ext cx="1910737" cy="17081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28" name="Picture 4" descr="단독) 지금, 안양대에선 무슨일이... &lt; 시민제보 &lt; 기사본문 - KQNEWS">
            <a:extLst>
              <a:ext uri="{FF2B5EF4-FFF2-40B4-BE49-F238E27FC236}">
                <a16:creationId xmlns:a16="http://schemas.microsoft.com/office/drawing/2014/main" id="{9034E658-91CB-1092-E0C2-0F88756C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86" y="35249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5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회원가입 페이지 입니다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회원가입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DC30CC-50F8-11C9-E907-CF4AFFBE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59621"/>
            <a:ext cx="4519052" cy="4557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37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로그인 후 페이지 이며 이때부터는 갤러리 기능을 수행 하게 됩니다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이때는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pixabay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api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로 출력시키는 이미지는 볼 수 없고 자신의 사진을 관리하는 기능을 수행 하게 됩니다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각각태그를 적용하여 옆 이미지와 같이 태그별로 이미지를 구분하는 기능을 추가하였습니다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갤러리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7F6D72-BDBB-CD3A-DD6B-F3DC0DD5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620" y="1855433"/>
            <a:ext cx="6576833" cy="37873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650878-C6E6-0C45-7E3F-37D486F87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081" y="2028005"/>
            <a:ext cx="1818566" cy="892748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7ADD7CB-B106-0F93-8E35-323BA85B33CA}"/>
              </a:ext>
            </a:extLst>
          </p:cNvPr>
          <p:cNvSpPr/>
          <p:nvPr/>
        </p:nvSpPr>
        <p:spPr>
          <a:xfrm rot="18710523">
            <a:off x="4711211" y="4217024"/>
            <a:ext cx="872722" cy="4769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5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업로드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0FBEF-7DB9-775B-63E9-742F2C9EA844}"/>
              </a:ext>
            </a:extLst>
          </p:cNvPr>
          <p:cNvSpPr txBox="1"/>
          <p:nvPr/>
        </p:nvSpPr>
        <p:spPr>
          <a:xfrm>
            <a:off x="832703" y="3061036"/>
            <a:ext cx="4435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이미지를 업로드 시에 옆과 같이 </a:t>
            </a:r>
            <a:endParaRPr lang="en-US" altLang="ko-KR" dirty="0"/>
          </a:p>
          <a:p>
            <a:r>
              <a:rPr lang="ko-KR" altLang="en-US" dirty="0"/>
              <a:t>페이지가 변동되며 </a:t>
            </a:r>
            <a:r>
              <a:rPr lang="en-US" altLang="ko-KR" dirty="0" err="1"/>
              <a:t>Uplode</a:t>
            </a:r>
            <a:r>
              <a:rPr lang="ko-KR" altLang="en-US" dirty="0"/>
              <a:t>를 누르면 </a:t>
            </a:r>
            <a:endParaRPr lang="en-US" altLang="ko-KR" dirty="0"/>
          </a:p>
          <a:p>
            <a:r>
              <a:rPr lang="ko-KR" altLang="en-US" dirty="0"/>
              <a:t>이미지가 업로드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카테고리를 </a:t>
            </a:r>
            <a:r>
              <a:rPr lang="ko-KR" altLang="en-US" dirty="0" err="1"/>
              <a:t>입력받음으로</a:t>
            </a:r>
            <a:r>
              <a:rPr lang="ko-KR" altLang="en-US" dirty="0"/>
              <a:t> 해당 이미지를 </a:t>
            </a:r>
            <a:endParaRPr lang="en-US" altLang="ko-KR" dirty="0"/>
          </a:p>
          <a:p>
            <a:r>
              <a:rPr lang="ko-KR" altLang="en-US" dirty="0" err="1"/>
              <a:t>분류할때</a:t>
            </a:r>
            <a:r>
              <a:rPr lang="ko-KR" altLang="en-US" dirty="0"/>
              <a:t> 사용됩니다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825C54-26E7-CA21-C0F2-D48C00BD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28" y="940618"/>
            <a:ext cx="5334462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4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업로드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0FBEF-7DB9-775B-63E9-742F2C9EA844}"/>
              </a:ext>
            </a:extLst>
          </p:cNvPr>
          <p:cNvSpPr txBox="1"/>
          <p:nvPr/>
        </p:nvSpPr>
        <p:spPr>
          <a:xfrm>
            <a:off x="1057655" y="3059668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이미지 파일 외에 다른 파일을</a:t>
            </a:r>
            <a:endParaRPr lang="en-US" altLang="ko-KR" dirty="0"/>
          </a:p>
          <a:p>
            <a:r>
              <a:rPr lang="ko-KR" altLang="en-US" dirty="0"/>
              <a:t>업로드 시도 할 시  왼쪽 사진과 같은 </a:t>
            </a:r>
            <a:endParaRPr lang="en-US" altLang="ko-KR" dirty="0"/>
          </a:p>
          <a:p>
            <a:r>
              <a:rPr lang="ko-KR" altLang="en-US" dirty="0"/>
              <a:t>오류를 출력하게 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B69AB1-89A3-6052-6687-211DB830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898" y="1658826"/>
            <a:ext cx="5710543" cy="37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6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AAD9CB-97AF-D954-1693-92467082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24" y="1355315"/>
            <a:ext cx="4333141" cy="406856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이미지 보기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0FBEF-7DB9-775B-63E9-742F2C9EA844}"/>
              </a:ext>
            </a:extLst>
          </p:cNvPr>
          <p:cNvSpPr txBox="1"/>
          <p:nvPr/>
        </p:nvSpPr>
        <p:spPr>
          <a:xfrm>
            <a:off x="1057655" y="3059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7D0F0-FBC4-DF3B-1373-26E845F81EAB}"/>
              </a:ext>
            </a:extLst>
          </p:cNvPr>
          <p:cNvSpPr txBox="1"/>
          <p:nvPr/>
        </p:nvSpPr>
        <p:spPr>
          <a:xfrm>
            <a:off x="781235" y="2823099"/>
            <a:ext cx="3817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 페이지는 특정 이미지를 </a:t>
            </a:r>
            <a:r>
              <a:rPr lang="ko-KR" altLang="en-US" dirty="0" err="1"/>
              <a:t>클릭시</a:t>
            </a:r>
            <a:r>
              <a:rPr lang="ko-KR" altLang="en-US" dirty="0"/>
              <a:t> 다운로드 하는 기능과 삭제하는 기능을 구현 한 것입니다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여기서 </a:t>
            </a:r>
            <a:r>
              <a:rPr lang="ko-KR" altLang="en-US" dirty="0" err="1"/>
              <a:t>페이지네이션</a:t>
            </a:r>
            <a:r>
              <a:rPr lang="ko-KR" altLang="en-US" dirty="0"/>
              <a:t> 기술을 접목하여 </a:t>
            </a:r>
            <a:r>
              <a:rPr lang="en-US" altLang="ko-KR" dirty="0"/>
              <a:t>Next</a:t>
            </a:r>
            <a:r>
              <a:rPr lang="ko-KR" altLang="en-US" dirty="0"/>
              <a:t>버튼 클릭 이벤트가 발생시 다음 이미지를 보여주게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0DC8D8-D37A-210A-4079-9B5F3C6AEF4F}"/>
              </a:ext>
            </a:extLst>
          </p:cNvPr>
          <p:cNvSpPr/>
          <p:nvPr/>
        </p:nvSpPr>
        <p:spPr>
          <a:xfrm>
            <a:off x="7476224" y="4693993"/>
            <a:ext cx="1731146" cy="576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DF4E11-B146-FC11-B554-3DA64F9F7AB4}"/>
              </a:ext>
            </a:extLst>
          </p:cNvPr>
          <p:cNvCxnSpPr/>
          <p:nvPr/>
        </p:nvCxnSpPr>
        <p:spPr>
          <a:xfrm>
            <a:off x="4617868" y="4412202"/>
            <a:ext cx="2652944" cy="479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AE57A46-D1E6-F8C4-79B0-25469A280DFC}"/>
              </a:ext>
            </a:extLst>
          </p:cNvPr>
          <p:cNvCxnSpPr/>
          <p:nvPr/>
        </p:nvCxnSpPr>
        <p:spPr>
          <a:xfrm flipV="1">
            <a:off x="4793942" y="2296464"/>
            <a:ext cx="4341180" cy="11325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1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E2FB5E-B936-A0A4-F5EE-BF76A3F1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458" y="1116696"/>
            <a:ext cx="6040514" cy="574130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이미지 수정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0FBEF-7DB9-775B-63E9-742F2C9EA844}"/>
              </a:ext>
            </a:extLst>
          </p:cNvPr>
          <p:cNvSpPr txBox="1"/>
          <p:nvPr/>
        </p:nvSpPr>
        <p:spPr>
          <a:xfrm>
            <a:off x="1057655" y="3059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7D0F0-FBC4-DF3B-1373-26E845F81EAB}"/>
              </a:ext>
            </a:extLst>
          </p:cNvPr>
          <p:cNvSpPr txBox="1"/>
          <p:nvPr/>
        </p:nvSpPr>
        <p:spPr>
          <a:xfrm>
            <a:off x="781235" y="2823099"/>
            <a:ext cx="381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페이지는 특정 이미지를 수정 페이지 입니다</a:t>
            </a:r>
            <a:r>
              <a:rPr lang="en-US" altLang="ko-KR" dirty="0"/>
              <a:t>. </a:t>
            </a:r>
            <a:r>
              <a:rPr lang="ko-KR" altLang="en-US" dirty="0"/>
              <a:t>이 부분에서 카테고리</a:t>
            </a:r>
            <a:r>
              <a:rPr lang="en-US" altLang="ko-KR" dirty="0"/>
              <a:t>, </a:t>
            </a:r>
            <a:r>
              <a:rPr lang="ko-KR" altLang="en-US" dirty="0"/>
              <a:t>이미지 등을 수정할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0DC8D8-D37A-210A-4079-9B5F3C6AEF4F}"/>
              </a:ext>
            </a:extLst>
          </p:cNvPr>
          <p:cNvSpPr/>
          <p:nvPr/>
        </p:nvSpPr>
        <p:spPr>
          <a:xfrm>
            <a:off x="7476224" y="4693993"/>
            <a:ext cx="1731146" cy="576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AE57A46-D1E6-F8C4-79B0-25469A280DFC}"/>
              </a:ext>
            </a:extLst>
          </p:cNvPr>
          <p:cNvCxnSpPr>
            <a:cxnSpLocks/>
          </p:cNvCxnSpPr>
          <p:nvPr/>
        </p:nvCxnSpPr>
        <p:spPr>
          <a:xfrm>
            <a:off x="4793942" y="3429000"/>
            <a:ext cx="2410113" cy="13518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4BA21A-FC60-FA0E-2AE0-93F56BB6006B}"/>
              </a:ext>
            </a:extLst>
          </p:cNvPr>
          <p:cNvCxnSpPr>
            <a:cxnSpLocks/>
          </p:cNvCxnSpPr>
          <p:nvPr/>
        </p:nvCxnSpPr>
        <p:spPr>
          <a:xfrm flipV="1">
            <a:off x="4875053" y="2560953"/>
            <a:ext cx="4677320" cy="835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1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개인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0FBEF-7DB9-775B-63E9-742F2C9EA844}"/>
              </a:ext>
            </a:extLst>
          </p:cNvPr>
          <p:cNvSpPr txBox="1"/>
          <p:nvPr/>
        </p:nvSpPr>
        <p:spPr>
          <a:xfrm>
            <a:off x="1057655" y="3059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7D0F0-FBC4-DF3B-1373-26E845F81EAB}"/>
              </a:ext>
            </a:extLst>
          </p:cNvPr>
          <p:cNvSpPr txBox="1"/>
          <p:nvPr/>
        </p:nvSpPr>
        <p:spPr>
          <a:xfrm>
            <a:off x="781235" y="2823099"/>
            <a:ext cx="381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페이지는 얼마나 많은 이미지 업로드 양을 시각화 시켜서 보여주는 기능 분만 아니라 비밀번호 변경 기능이 적용되는 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4D74BB-777C-CE29-4895-C4BFC683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490" y="3938199"/>
            <a:ext cx="2690093" cy="211157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F24084-083E-EF6C-579E-DBE84CD4EC49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C974F5F-4C88-B7A1-3271-BE603E03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41" y="2490337"/>
            <a:ext cx="2690093" cy="21115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6F2C62-DB1A-AA56-4D6A-5BA51F8F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04" y="242548"/>
            <a:ext cx="3573061" cy="31803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FFBD87-1FF5-A6FB-44EE-88F4A55CF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752" y="242548"/>
            <a:ext cx="2987997" cy="309398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141CC43-6B57-F5ED-BE03-C3609FE52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266" y="2987247"/>
            <a:ext cx="6950042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업로드 </a:t>
                </a:r>
                <a:r>
                  <a:rPr lang="ko-KR" altLang="en-US" sz="1600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프로그래스</a:t>
                </a:r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바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080FBEF-7DB9-775B-63E9-742F2C9EA844}"/>
              </a:ext>
            </a:extLst>
          </p:cNvPr>
          <p:cNvSpPr txBox="1"/>
          <p:nvPr/>
        </p:nvSpPr>
        <p:spPr>
          <a:xfrm>
            <a:off x="1057655" y="3059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7D0F0-FBC4-DF3B-1373-26E845F81EAB}"/>
              </a:ext>
            </a:extLst>
          </p:cNvPr>
          <p:cNvSpPr txBox="1"/>
          <p:nvPr/>
        </p:nvSpPr>
        <p:spPr>
          <a:xfrm>
            <a:off x="781235" y="2823099"/>
            <a:ext cx="381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업로드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ko-KR" altLang="en-US" dirty="0" err="1"/>
              <a:t>프로그래스</a:t>
            </a:r>
            <a:r>
              <a:rPr lang="ko-KR" altLang="en-US" dirty="0"/>
              <a:t> 바를 통하여 현재 진행 상태를 사용자에게 시각적으로 보이게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4D74BB-777C-CE29-4895-C4BFC683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490" y="3938199"/>
            <a:ext cx="2690093" cy="21115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B1B83D-5E25-7E1F-C290-5D039861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16" y="997271"/>
            <a:ext cx="2552921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2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332872" y="1711336"/>
            <a:ext cx="9526256" cy="4310911"/>
            <a:chOff x="1381121" y="1711336"/>
            <a:chExt cx="9526256" cy="4310911"/>
          </a:xfrm>
        </p:grpSpPr>
        <p:grpSp>
          <p:nvGrpSpPr>
            <p:cNvPr id="37" name="그룹 36"/>
            <p:cNvGrpSpPr/>
            <p:nvPr/>
          </p:nvGrpSpPr>
          <p:grpSpPr>
            <a:xfrm>
              <a:off x="1381121" y="1711336"/>
              <a:ext cx="4343403" cy="2098253"/>
              <a:chOff x="638172" y="1254878"/>
              <a:chExt cx="4343403" cy="209825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38174" y="1918761"/>
                <a:ext cx="43434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React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를 이용하여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Upload Component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를 만들어야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할것으로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예상됨 그 뿐만 아니라 이미지 외의 파일이 올라올 경우를 방지해야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기능또한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구현 예정 </a:t>
                </a:r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이미지 업로드</a:t>
                </a: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487776" y="2402789"/>
              <a:ext cx="4419601" cy="1434370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381122" y="4472281"/>
              <a:ext cx="4343401" cy="1549966"/>
              <a:chOff x="638174" y="3955484"/>
              <a:chExt cx="4343401" cy="154996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38174" y="3955484"/>
                <a:ext cx="4343401" cy="1549966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3366" y="452201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487776" y="4567531"/>
              <a:ext cx="4419601" cy="1454716"/>
              <a:chOff x="6286499" y="3955484"/>
              <a:chExt cx="4419601" cy="145471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286499" y="3955484"/>
                <a:ext cx="4419601" cy="1454716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19709" y="4081654"/>
                <a:ext cx="4150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현재 이미지에서 다음 이미지로 넘어가는 기술로 </a:t>
                </a:r>
                <a:endParaRPr lang="en-US" altLang="ko-KR" sz="14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400" b="1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페이지네이션</a:t>
                </a:r>
                <a:r>
                  <a:rPr lang="ko-KR" altLang="en-US" sz="1400" b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기술을 사용해야 할 것으로 예상됨</a:t>
                </a: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2877271" y="1003451"/>
            <a:ext cx="6189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해당 프로젝트의 핵심기능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30F9-BC34-7D37-C140-016551222B9B}"/>
              </a:ext>
            </a:extLst>
          </p:cNvPr>
          <p:cNvSpPr/>
          <p:nvPr/>
        </p:nvSpPr>
        <p:spPr>
          <a:xfrm>
            <a:off x="6439527" y="1711337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이미지 다운로드 기능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AC1957-C6BB-71E3-3634-1C7B5AF0A516}"/>
              </a:ext>
            </a:extLst>
          </p:cNvPr>
          <p:cNvSpPr/>
          <p:nvPr/>
        </p:nvSpPr>
        <p:spPr>
          <a:xfrm>
            <a:off x="1332872" y="3809589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이미지 정렬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8D06B1-8DF2-F63C-FC21-FF9D5EBF72A3}"/>
              </a:ext>
            </a:extLst>
          </p:cNvPr>
          <p:cNvSpPr/>
          <p:nvPr/>
        </p:nvSpPr>
        <p:spPr>
          <a:xfrm>
            <a:off x="6439527" y="3863266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페이지네이션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0180-B13A-9BF5-000E-D2174F2B5A4F}"/>
              </a:ext>
            </a:extLst>
          </p:cNvPr>
          <p:cNvSpPr txBox="1"/>
          <p:nvPr/>
        </p:nvSpPr>
        <p:spPr>
          <a:xfrm>
            <a:off x="6439527" y="2892399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94271-FDAB-82B3-EA5F-75A01A227579}"/>
              </a:ext>
            </a:extLst>
          </p:cNvPr>
          <p:cNvSpPr txBox="1"/>
          <p:nvPr/>
        </p:nvSpPr>
        <p:spPr>
          <a:xfrm>
            <a:off x="6439527" y="2556180"/>
            <a:ext cx="4610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이미지를 해당 이미지 주소</a:t>
            </a:r>
            <a:r>
              <a:rPr lang="en-US" altLang="ko-KR" dirty="0"/>
              <a:t>(URL)</a:t>
            </a:r>
            <a:r>
              <a:rPr lang="ko-KR" altLang="en-US" dirty="0"/>
              <a:t>을 통하여 </a:t>
            </a:r>
            <a:endParaRPr lang="en-US" altLang="ko-KR" dirty="0"/>
          </a:p>
          <a:p>
            <a:r>
              <a:rPr lang="ko-KR" altLang="en-US" dirty="0"/>
              <a:t>다운로드를 받는 기능을 구현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C11FC-0510-F209-09E1-F58F3655D316}"/>
              </a:ext>
            </a:extLst>
          </p:cNvPr>
          <p:cNvSpPr txBox="1"/>
          <p:nvPr/>
        </p:nvSpPr>
        <p:spPr>
          <a:xfrm>
            <a:off x="1468768" y="4693701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이미지를 사용자가 정렬할 수 있도록 </a:t>
            </a:r>
            <a:endParaRPr lang="en-US" altLang="ko-KR" dirty="0"/>
          </a:p>
          <a:p>
            <a:r>
              <a:rPr lang="ko-KR" altLang="en-US" dirty="0"/>
              <a:t>하는 기능을 필요로 함</a:t>
            </a:r>
          </a:p>
        </p:txBody>
      </p:sp>
    </p:spTree>
    <p:extLst>
      <p:ext uri="{BB962C8B-B14F-4D97-AF65-F5344CB8AC3E}">
        <p14:creationId xmlns:p14="http://schemas.microsoft.com/office/powerpoint/2010/main" val="139900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332872" y="1711336"/>
            <a:ext cx="9526256" cy="4310911"/>
            <a:chOff x="1381121" y="1711336"/>
            <a:chExt cx="9526256" cy="4310911"/>
          </a:xfrm>
        </p:grpSpPr>
        <p:grpSp>
          <p:nvGrpSpPr>
            <p:cNvPr id="37" name="그룹 36"/>
            <p:cNvGrpSpPr/>
            <p:nvPr/>
          </p:nvGrpSpPr>
          <p:grpSpPr>
            <a:xfrm>
              <a:off x="1381121" y="1711336"/>
              <a:ext cx="4343403" cy="2098253"/>
              <a:chOff x="638172" y="1254878"/>
              <a:chExt cx="4343403" cy="209825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38174" y="1918761"/>
                <a:ext cx="43434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송창범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487776" y="2402789"/>
              <a:ext cx="4419601" cy="1434370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381122" y="4472281"/>
              <a:ext cx="4343401" cy="1549966"/>
              <a:chOff x="638174" y="3955484"/>
              <a:chExt cx="4343401" cy="154996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38174" y="3955484"/>
                <a:ext cx="4343401" cy="1549966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3366" y="452201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4416152" y="1003451"/>
            <a:ext cx="3111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 err="1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팀원별</a:t>
            </a:r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역할 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30F9-BC34-7D37-C140-016551222B9B}"/>
              </a:ext>
            </a:extLst>
          </p:cNvPr>
          <p:cNvSpPr/>
          <p:nvPr/>
        </p:nvSpPr>
        <p:spPr>
          <a:xfrm>
            <a:off x="6439527" y="1711337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김민섭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AC1957-C6BB-71E3-3634-1C7B5AF0A516}"/>
              </a:ext>
            </a:extLst>
          </p:cNvPr>
          <p:cNvSpPr/>
          <p:nvPr/>
        </p:nvSpPr>
        <p:spPr>
          <a:xfrm>
            <a:off x="1332872" y="3809589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이승준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0180-B13A-9BF5-000E-D2174F2B5A4F}"/>
              </a:ext>
            </a:extLst>
          </p:cNvPr>
          <p:cNvSpPr txBox="1"/>
          <p:nvPr/>
        </p:nvSpPr>
        <p:spPr>
          <a:xfrm>
            <a:off x="6439527" y="2892399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94271-FDAB-82B3-EA5F-75A01A227579}"/>
              </a:ext>
            </a:extLst>
          </p:cNvPr>
          <p:cNvSpPr txBox="1"/>
          <p:nvPr/>
        </p:nvSpPr>
        <p:spPr>
          <a:xfrm>
            <a:off x="6439527" y="2556180"/>
            <a:ext cx="38539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페이지네이션</a:t>
            </a:r>
            <a:r>
              <a:rPr lang="ko-KR" altLang="en-US" dirty="0"/>
              <a:t> 구현 </a:t>
            </a:r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연동 </a:t>
            </a:r>
            <a:endParaRPr lang="en-US" altLang="ko-KR" dirty="0"/>
          </a:p>
          <a:p>
            <a:r>
              <a:rPr lang="ko-KR" altLang="en-US" dirty="0"/>
              <a:t>이미지 업로드</a:t>
            </a:r>
            <a:r>
              <a:rPr lang="en-US" altLang="ko-KR" dirty="0"/>
              <a:t>/</a:t>
            </a:r>
            <a:r>
              <a:rPr lang="ko-KR" altLang="en-US" dirty="0"/>
              <a:t>다운로드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 기능 </a:t>
            </a:r>
            <a:r>
              <a:rPr lang="ko-KR" altLang="en-US"/>
              <a:t>구현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D19D-B884-4507-16D6-6598385BBA01}"/>
              </a:ext>
            </a:extLst>
          </p:cNvPr>
          <p:cNvSpPr txBox="1"/>
          <p:nvPr/>
        </p:nvSpPr>
        <p:spPr>
          <a:xfrm>
            <a:off x="1357575" y="2556180"/>
            <a:ext cx="3439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연동 </a:t>
            </a:r>
            <a:endParaRPr lang="en-US" altLang="ko-KR" dirty="0"/>
          </a:p>
          <a:p>
            <a:r>
              <a:rPr lang="ko-KR" altLang="en-US" dirty="0"/>
              <a:t>웹 디자인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페이지네이션</a:t>
            </a:r>
            <a:r>
              <a:rPr lang="ko-KR" altLang="en-US" dirty="0"/>
              <a:t> 구현 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81E70-6206-C3E8-607F-7665407D4865}"/>
              </a:ext>
            </a:extLst>
          </p:cNvPr>
          <p:cNvSpPr txBox="1"/>
          <p:nvPr/>
        </p:nvSpPr>
        <p:spPr>
          <a:xfrm>
            <a:off x="1357575" y="4647099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페이지네이션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ko-KR" altLang="en-US" dirty="0"/>
              <a:t>이미지 업로드 기능 구현</a:t>
            </a:r>
            <a:endParaRPr lang="en-US" altLang="ko-KR" dirty="0"/>
          </a:p>
          <a:p>
            <a:r>
              <a:rPr lang="ko-KR" altLang="en-US" dirty="0"/>
              <a:t>웹 디자인  </a:t>
            </a:r>
          </a:p>
        </p:txBody>
      </p:sp>
    </p:spTree>
    <p:extLst>
      <p:ext uri="{BB962C8B-B14F-4D97-AF65-F5344CB8AC3E}">
        <p14:creationId xmlns:p14="http://schemas.microsoft.com/office/powerpoint/2010/main" val="362799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332872" y="1711336"/>
            <a:ext cx="9526256" cy="4310911"/>
            <a:chOff x="1381121" y="1711336"/>
            <a:chExt cx="9526256" cy="4310911"/>
          </a:xfrm>
        </p:grpSpPr>
        <p:grpSp>
          <p:nvGrpSpPr>
            <p:cNvPr id="37" name="그룹 36"/>
            <p:cNvGrpSpPr/>
            <p:nvPr/>
          </p:nvGrpSpPr>
          <p:grpSpPr>
            <a:xfrm>
              <a:off x="1381121" y="1711336"/>
              <a:ext cx="4343403" cy="2098253"/>
              <a:chOff x="638172" y="1254878"/>
              <a:chExt cx="4343403" cy="209825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38174" y="1918761"/>
                <a:ext cx="43434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 </a:t>
                </a:r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주차</a:t>
                </a: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487776" y="2402789"/>
              <a:ext cx="4419601" cy="1434370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381122" y="4472281"/>
              <a:ext cx="4343401" cy="1549966"/>
              <a:chOff x="638174" y="3955484"/>
              <a:chExt cx="4343401" cy="154996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38174" y="3955484"/>
                <a:ext cx="4343401" cy="1549966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3366" y="452201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4672632" y="1003451"/>
            <a:ext cx="2598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일정 계획 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30F9-BC34-7D37-C140-016551222B9B}"/>
              </a:ext>
            </a:extLst>
          </p:cNvPr>
          <p:cNvSpPr/>
          <p:nvPr/>
        </p:nvSpPr>
        <p:spPr>
          <a:xfrm>
            <a:off x="6439527" y="1711337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~ 3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AC1957-C6BB-71E3-3634-1C7B5AF0A516}"/>
              </a:ext>
            </a:extLst>
          </p:cNvPr>
          <p:cNvSpPr/>
          <p:nvPr/>
        </p:nvSpPr>
        <p:spPr>
          <a:xfrm>
            <a:off x="1332872" y="3809589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~ 5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0180-B13A-9BF5-000E-D2174F2B5A4F}"/>
              </a:ext>
            </a:extLst>
          </p:cNvPr>
          <p:cNvSpPr txBox="1"/>
          <p:nvPr/>
        </p:nvSpPr>
        <p:spPr>
          <a:xfrm>
            <a:off x="6439527" y="2892399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94271-FDAB-82B3-EA5F-75A01A227579}"/>
              </a:ext>
            </a:extLst>
          </p:cNvPr>
          <p:cNvSpPr txBox="1"/>
          <p:nvPr/>
        </p:nvSpPr>
        <p:spPr>
          <a:xfrm>
            <a:off x="6439527" y="2556180"/>
            <a:ext cx="3791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디자인 개발 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적용 및 로그인 관련 기술 적용</a:t>
            </a:r>
            <a:endParaRPr lang="en-US" altLang="ko-KR" dirty="0"/>
          </a:p>
          <a:p>
            <a:r>
              <a:rPr lang="ko-KR" altLang="en-US" dirty="0"/>
              <a:t>이미지 업로드 저장 기술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D19D-B884-4507-16D6-6598385BBA01}"/>
              </a:ext>
            </a:extLst>
          </p:cNvPr>
          <p:cNvSpPr txBox="1"/>
          <p:nvPr/>
        </p:nvSpPr>
        <p:spPr>
          <a:xfrm>
            <a:off x="1357575" y="2556180"/>
            <a:ext cx="3439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프로젝트 관련 기술 자료 수집</a:t>
            </a:r>
            <a:endParaRPr lang="en-US" altLang="ko-KR" dirty="0"/>
          </a:p>
          <a:p>
            <a:r>
              <a:rPr lang="ko-KR" altLang="en-US" dirty="0"/>
              <a:t>웹 디자인 상세 디자인 상의</a:t>
            </a:r>
            <a:endParaRPr lang="en-US" altLang="ko-KR" dirty="0"/>
          </a:p>
          <a:p>
            <a:r>
              <a:rPr lang="ko-KR" altLang="en-US" dirty="0"/>
              <a:t>필요 </a:t>
            </a:r>
            <a:r>
              <a:rPr lang="en-US" altLang="ko-KR" dirty="0"/>
              <a:t>API </a:t>
            </a:r>
            <a:r>
              <a:rPr lang="ko-KR" altLang="en-US" dirty="0"/>
              <a:t>연동 후 구동 확인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81E70-6206-C3E8-607F-7665407D4865}"/>
              </a:ext>
            </a:extLst>
          </p:cNvPr>
          <p:cNvSpPr txBox="1"/>
          <p:nvPr/>
        </p:nvSpPr>
        <p:spPr>
          <a:xfrm>
            <a:off x="1357575" y="4647099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및 디테일 추가</a:t>
            </a:r>
            <a:endParaRPr lang="en-US" altLang="ko-KR" dirty="0"/>
          </a:p>
          <a:p>
            <a:r>
              <a:rPr lang="ko-KR" altLang="en-US" dirty="0"/>
              <a:t>버그 수정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48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332872" y="1711336"/>
            <a:ext cx="9526256" cy="3635248"/>
            <a:chOff x="1381121" y="1711336"/>
            <a:chExt cx="9526256" cy="3635248"/>
          </a:xfrm>
        </p:grpSpPr>
        <p:grpSp>
          <p:nvGrpSpPr>
            <p:cNvPr id="37" name="그룹 36"/>
            <p:cNvGrpSpPr/>
            <p:nvPr/>
          </p:nvGrpSpPr>
          <p:grpSpPr>
            <a:xfrm>
              <a:off x="1381121" y="1711336"/>
              <a:ext cx="4343403" cy="2098253"/>
              <a:chOff x="638172" y="1254878"/>
              <a:chExt cx="4343403" cy="209825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38174" y="1918761"/>
                <a:ext cx="43434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Git</a:t>
                </a:r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Hub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487776" y="2402789"/>
              <a:ext cx="4419601" cy="1434370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2722937" y="1003451"/>
            <a:ext cx="64981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GitHub Link  / Oven Link</a:t>
            </a:r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30F9-BC34-7D37-C140-016551222B9B}"/>
              </a:ext>
            </a:extLst>
          </p:cNvPr>
          <p:cNvSpPr/>
          <p:nvPr/>
        </p:nvSpPr>
        <p:spPr>
          <a:xfrm>
            <a:off x="6439527" y="1711337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Oven Link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0180-B13A-9BF5-000E-D2174F2B5A4F}"/>
              </a:ext>
            </a:extLst>
          </p:cNvPr>
          <p:cNvSpPr txBox="1"/>
          <p:nvPr/>
        </p:nvSpPr>
        <p:spPr>
          <a:xfrm>
            <a:off x="6439527" y="2892399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D19D-B884-4507-16D6-6598385BBA01}"/>
              </a:ext>
            </a:extLst>
          </p:cNvPr>
          <p:cNvSpPr txBox="1"/>
          <p:nvPr/>
        </p:nvSpPr>
        <p:spPr>
          <a:xfrm>
            <a:off x="1364733" y="2556180"/>
            <a:ext cx="3439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https://github.com/GhostSec322/React_Gallery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4D4BA-CBB8-346B-34A7-41A2251BF41B}"/>
              </a:ext>
            </a:extLst>
          </p:cNvPr>
          <p:cNvSpPr txBox="1"/>
          <p:nvPr/>
        </p:nvSpPr>
        <p:spPr>
          <a:xfrm>
            <a:off x="6439526" y="2464343"/>
            <a:ext cx="441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https://ovenapp.io/view/YR5R6E7bhfmuf9Y28sAhqv2vGRNQ3bsg/F65nk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9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43403" cy="3635248"/>
            <a:chOff x="1381121" y="1711336"/>
            <a:chExt cx="4343403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43403" cy="2098253"/>
              <a:chOff x="638172" y="1254878"/>
              <a:chExt cx="4343403" cy="209825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434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Pixabay</a:t>
                </a:r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:r>
                  <a:rPr lang="en-US" altLang="ko-KR" sz="1600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api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A0E387-36D6-4879-44CF-C6823443AECC}"/>
              </a:ext>
            </a:extLst>
          </p:cNvPr>
          <p:cNvSpPr/>
          <p:nvPr/>
        </p:nvSpPr>
        <p:spPr>
          <a:xfrm>
            <a:off x="4649392" y="1003451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사용할 </a:t>
            </a:r>
            <a:r>
              <a:rPr lang="en-US" altLang="ko-KR" sz="4000" b="1" dirty="0" err="1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api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5B42CA7-3BF1-BCFB-7388-4A4D8D98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20" y="1942522"/>
            <a:ext cx="6177089" cy="3096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2D9C3E-327F-571C-E3CF-2EE5132CFB94}"/>
              </a:ext>
            </a:extLst>
          </p:cNvPr>
          <p:cNvSpPr txBox="1"/>
          <p:nvPr/>
        </p:nvSpPr>
        <p:spPr>
          <a:xfrm>
            <a:off x="798191" y="2791593"/>
            <a:ext cx="4254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Pixbay</a:t>
            </a:r>
            <a:r>
              <a:rPr lang="ko-KR" altLang="en-US" dirty="0"/>
              <a:t>라는 무료 이미지 사이트에서 </a:t>
            </a:r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제공 </a:t>
            </a:r>
            <a:r>
              <a:rPr lang="ko-KR" altLang="en-US" dirty="0" err="1"/>
              <a:t>하고있는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로 특정 키워드</a:t>
            </a:r>
            <a:endParaRPr lang="en-US" altLang="ko-KR" dirty="0"/>
          </a:p>
          <a:p>
            <a:r>
              <a:rPr lang="ko-KR" altLang="en-US" dirty="0" err="1"/>
              <a:t>입력시</a:t>
            </a:r>
            <a:r>
              <a:rPr lang="ko-KR" altLang="en-US" dirty="0"/>
              <a:t> 그에 해당하는 이미지를 출력</a:t>
            </a:r>
            <a:endParaRPr lang="en-US" altLang="ko-KR" dirty="0"/>
          </a:p>
          <a:p>
            <a:r>
              <a:rPr lang="ko-KR" altLang="en-US" dirty="0"/>
              <a:t>시키기 위해 사용할 예정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7E81F4-6353-B6A4-E286-DDD48245C033}"/>
              </a:ext>
            </a:extLst>
          </p:cNvPr>
          <p:cNvSpPr/>
          <p:nvPr/>
        </p:nvSpPr>
        <p:spPr>
          <a:xfrm>
            <a:off x="6232124" y="2606405"/>
            <a:ext cx="4449413" cy="26635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ko-KR" altLang="en-US" dirty="0">
              <a:ln w="28575">
                <a:solidFill>
                  <a:srgbClr val="FF0000"/>
                </a:solidFill>
              </a:ln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4F2FC8-58CF-C881-E437-18DC86F143BF}"/>
              </a:ext>
            </a:extLst>
          </p:cNvPr>
          <p:cNvCxnSpPr>
            <a:stCxn id="23" idx="3"/>
          </p:cNvCxnSpPr>
          <p:nvPr/>
        </p:nvCxnSpPr>
        <p:spPr>
          <a:xfrm>
            <a:off x="5052882" y="3391758"/>
            <a:ext cx="1179242" cy="3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이미지 업로드 기능을 구현하면 업로드 된 이미지를 저장할 곳이 필요하게 됩니다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이는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Backend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가 필요한 작업이지만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파이어베이스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api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를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이용하면 단순한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백엔드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작업을 할 수 있습니다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파이어베이스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A0E387-36D6-4879-44CF-C6823443AECC}"/>
              </a:ext>
            </a:extLst>
          </p:cNvPr>
          <p:cNvSpPr/>
          <p:nvPr/>
        </p:nvSpPr>
        <p:spPr>
          <a:xfrm>
            <a:off x="4649392" y="1003451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사용할 </a:t>
            </a:r>
            <a:r>
              <a:rPr lang="en-US" altLang="ko-KR" sz="4000" b="1" dirty="0" err="1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api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2050" name="Picture 2" descr="파이어베이스 - 위키백과, 우리 모두의 백과사전">
            <a:extLst>
              <a:ext uri="{FF2B5EF4-FFF2-40B4-BE49-F238E27FC236}">
                <a16:creationId xmlns:a16="http://schemas.microsoft.com/office/drawing/2014/main" id="{0264B687-D324-459D-9A9C-C49FED54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74" y="3105625"/>
            <a:ext cx="36480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r>
                  <a:rPr lang="ko-KR" altLang="en-US" dirty="0" err="1">
                    <a:solidFill>
                      <a:schemeClr val="tx1"/>
                    </a:solidFill>
                  </a:rPr>
                  <a:t>로그인후에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앨범을 만들 수 있는 기능을 구현할 것 입니다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342900" indent="-342900" algn="ctr">
                  <a:buFont typeface="+mj-lt"/>
                  <a:buAutoNum type="arabicPeriod"/>
                </a:pPr>
                <a:r>
                  <a:rPr lang="en-US" altLang="ko-KR" dirty="0" err="1">
                    <a:solidFill>
                      <a:schemeClr val="tx1"/>
                    </a:solidFill>
                  </a:rPr>
                  <a:t>Pixabay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api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를 통하여 특정 키워드 검색을 하면 해당 이미지들을 출력하게 됩니다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Index</a:t>
                </a:r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8CBDB4-BDCA-2810-0B7B-5AF18499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97" y="1606857"/>
            <a:ext cx="6047443" cy="43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7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로그인 페이지 이며 회원가입 링크와 로그인 기능을 수행 하는 웹 페이지 입니다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로그인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88891A-E5E9-248C-3F89-37B8A279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24" y="1278520"/>
            <a:ext cx="5387807" cy="45495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65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491</Words>
  <Application>Microsoft Office PowerPoint</Application>
  <PresentationFormat>와이드스크린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KoPubWorld돋움체 Bold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민섭 김</cp:lastModifiedBy>
  <cp:revision>153</cp:revision>
  <cp:lastPrinted>2019-07-03T02:33:59Z</cp:lastPrinted>
  <dcterms:created xsi:type="dcterms:W3CDTF">2019-07-01T23:26:37Z</dcterms:created>
  <dcterms:modified xsi:type="dcterms:W3CDTF">2023-10-10T15:38:44Z</dcterms:modified>
</cp:coreProperties>
</file>