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6" r:id="rId8"/>
    <p:sldId id="270" r:id="rId9"/>
    <p:sldId id="271" r:id="rId10"/>
    <p:sldId id="265" r:id="rId11"/>
    <p:sldId id="269" r:id="rId12"/>
    <p:sldId id="261" r:id="rId13"/>
    <p:sldId id="267" r:id="rId14"/>
    <p:sldId id="26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1DF-87F3-7261-A2F9-541160205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AA01-70B9-7E66-9C78-B3203E51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9B975-A9F4-BBAC-75BF-0A8BF683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93E2B-2089-03FA-B78D-F61DA9E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F73FD-3077-8B87-6F4C-F59D3E4B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6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E4E-E246-02FE-6B22-00660603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4835E-6B84-95CA-F2DB-76D80C1C9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27A39-D322-C129-B4BD-AC8DACBD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6A7BF-F60C-166A-1623-5F5939C7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B914-14EC-ED7E-8529-30D6A969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0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99B861-B172-47CB-6FC4-3D1A93A87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0BCF3-58F4-88CF-A9A0-F8F7FC169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0E17-F9AE-79D3-62A1-2030CE21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CC189-6CD1-4AEA-E6F3-6E798430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8FFA-96E1-4A67-34B3-0DDE60B5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9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A77F-F3DC-BCAC-F5E2-7F134D73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686F-6795-10B6-C4F7-7A9FF281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7C4AF-BDEF-DE9D-64FA-4945776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C45A-BB6A-D9EF-3B2F-1BF70324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85FB9-4ADA-67BB-9CE8-4C8DC589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3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97B1-F84C-BDF8-784B-F59036BB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25DC1-EFFA-3CAE-9845-0B9974417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E17FD-EF46-08FF-BE77-E5EC5488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AE2B9-2D7E-A403-6CA6-6A1EC896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8BE8E-B966-AE45-8C52-7D4BBE1E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7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0808-268F-CF26-B71B-F7488B28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A9E5-86A2-F1AB-B63B-CF984D362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06AD6-0435-033C-37DA-6B62C61E3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0F3B-1A34-3851-DA23-3CEB28CB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C137F-583A-DB6B-2FD5-A28ED0F9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2B76B-670C-13F5-78BC-5805B65A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4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310C-38CB-DEEC-815F-9C39362B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859F-361F-13F7-E021-E31BDE54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CAD0B-961E-8A8F-9FA7-E0EF729D7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2CC5F-E1F5-E819-5222-5E4100055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8DAF1-A084-B97B-E2A6-746089830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9F4E6-2519-4369-101D-B7CEB9A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EBB43-2A73-413C-1F5B-028AB70E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57E536-15B4-4085-51FC-DDDF70A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EEEC9-DE25-0094-5779-06500A41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3AB59-C735-B601-4173-6EDBDAE7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B5810-4CF5-C0B9-F2AF-79D7B9E8C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5CA1E-5784-683C-503E-32738F60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99E91-7779-C462-C15A-7A1DC7A8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F4C83-5E29-BF09-6360-1660071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061A5-CE5A-15DC-AC02-7607656AF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23AC-3A20-2F3E-5180-C304663A9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984E-1492-4060-9D91-E98AA06B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022BB-A730-E6FD-C564-017730A29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FC4E5-72AA-E0ED-6C49-C3B35E54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E91C-3116-ED80-3DB9-6F1AA1374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2283-9383-ECC6-82F5-CE4D4A14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3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E385-40DB-A991-DC45-AFC8D50F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A1CCD-2719-B32A-133D-1A2975971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58AE0-8533-227B-EC37-5F7CCC34D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183418-49F9-1D42-835C-0845C378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767A4-F266-4199-439D-4DFA1531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0640A-B59A-730D-0BBC-4BA52C32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275A77-C80A-BECE-B08E-864411D9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DF05-33FB-CF9A-EBC3-A2E04184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2839-FE7F-6002-D7FE-22A82D246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82752-CCB4-4937-87EA-BCDDB2E72A1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DBFD-E190-2B62-B58C-1FF94FD8A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41340-B9FB-7CD5-AB90-605B7E359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F846E-26CB-46AE-ACB2-E4DFD795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6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D4EF-20E5-E616-F9FC-A9F28D60F0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Map a Network Printer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E7A6B-6DD5-2208-311B-85478466B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1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73BC-420C-F609-3987-AA5CB959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screen will load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minute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564A28A-E428-9219-BCEA-B671203F39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967706"/>
            <a:ext cx="5495925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58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EAB0-3755-649B-B10B-5BEFFB17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 Finish.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C4129-E58F-2F32-C922-BDA77FEA0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617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58B4CFA-B3E8-2E89-8B99-DCF91975F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981200"/>
            <a:ext cx="55054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0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799A-44D0-BFF4-00B3-547A9D4D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screen will load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minute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2938-99B6-F461-9B08-613B67906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DEDDF-F7CF-A571-C368-8134AA417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298" y="2044104"/>
            <a:ext cx="575390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17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1648-086C-24BA-D633-B4C37169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Generic and MS Publisher Color Printer. Select next.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EC96-FE59-00DF-09F4-E66B22E1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855AF-8747-27BC-15BE-2D5854089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947273"/>
            <a:ext cx="573485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3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8001-ED3F-B4DD-00AE-19CC74C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700AF-EE92-642B-D533-E6BBBD2E4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101" y="1872159"/>
            <a:ext cx="5715798" cy="4258269"/>
          </a:xfrm>
        </p:spPr>
      </p:pic>
    </p:spTree>
    <p:extLst>
      <p:ext uri="{BB962C8B-B14F-4D97-AF65-F5344CB8AC3E}">
        <p14:creationId xmlns:p14="http://schemas.microsoft.com/office/powerpoint/2010/main" val="160436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A9B5-24D9-9935-E875-88520C7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the Printer. Select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535D-B16F-2329-B748-1A547B85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20654-16EE-CF9F-1691-A0DBB212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94" y="2180931"/>
            <a:ext cx="58110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9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CA0C4-C109-765A-45EB-05300916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7ECF-B907-7919-D241-7C9369CE7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9D572-2EAA-6717-C31E-700E1038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0" y="2129841"/>
            <a:ext cx="5687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9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E72-E4DC-B64A-A913-B76ADCB1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the test page and select finish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66DDC-0E05-AA07-9D7D-1E6EBA7AF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1876922"/>
            <a:ext cx="5753903" cy="4248743"/>
          </a:xfrm>
        </p:spPr>
      </p:pic>
    </p:spTree>
    <p:extLst>
      <p:ext uri="{BB962C8B-B14F-4D97-AF65-F5344CB8AC3E}">
        <p14:creationId xmlns:p14="http://schemas.microsoft.com/office/powerpoint/2010/main" val="204334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56B3-2446-25C1-7E1B-5D000A43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the Start Menu and select Settings.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8BAE2-6272-C901-6995-681FB120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B087A51-2C7B-98CD-DDF0-1C6C329D2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514" y="1825625"/>
            <a:ext cx="5859625" cy="439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18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8A9D-0B48-5B1C-C661-CF959486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 Bluetooth &amp; devices.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3C0345-595E-20FA-8943-0A16C4714C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13" y="1981200"/>
            <a:ext cx="7343192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90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39FB1-4E4F-5AE4-CBF1-703F62BC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763"/>
            <a:ext cx="10515600" cy="878925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en-US" sz="31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 Printers &amp; scanners.</a:t>
            </a:r>
            <a:br>
              <a:rPr lang="en-US" sz="31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to Add a printer or scanner, select Add device.</a:t>
            </a:r>
            <a:b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E888EBA-401C-B894-FC2E-90200759BB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804" y="2428874"/>
            <a:ext cx="6400800" cy="345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6BBF-8406-4FF2-7004-B255049B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Windows searches for connected devices for a while, the option </a:t>
            </a:r>
            <a:r>
              <a:rPr lang="en-US" sz="2600" i="1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printer that I want isn't listed</a:t>
            </a:r>
            <a:r>
              <a:rPr lang="en-US" sz="2600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select Add manually link next to this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853001-A90F-1082-4AB0-5C274B3FB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1" y="2381249"/>
            <a:ext cx="7562850" cy="379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52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2159-9D13-D1CD-CBD8-CCF5CA7F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 Add a printer using an IP address or hostname. Click Next.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A9819-9432-BF22-0EA4-9DDFA0579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1915028"/>
            <a:ext cx="5753903" cy="4172532"/>
          </a:xfrm>
        </p:spPr>
      </p:pic>
    </p:spTree>
    <p:extLst>
      <p:ext uri="{BB962C8B-B14F-4D97-AF65-F5344CB8AC3E}">
        <p14:creationId xmlns:p14="http://schemas.microsoft.com/office/powerpoint/2010/main" val="157062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4A8E-9FCB-89C8-58CA-FC49F4AB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>
                <a:solidFill>
                  <a:srgbClr val="58585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 the Device type to TCP/IP. Type your printers IP address. Select next,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4E43D-D76F-EE21-1F9F-65BCC7A60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338" y="1895975"/>
            <a:ext cx="5725324" cy="4210638"/>
          </a:xfrm>
        </p:spPr>
      </p:pic>
    </p:spTree>
    <p:extLst>
      <p:ext uri="{BB962C8B-B14F-4D97-AF65-F5344CB8AC3E}">
        <p14:creationId xmlns:p14="http://schemas.microsoft.com/office/powerpoint/2010/main" val="3935437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758D-0EA1-13C2-008D-5C779237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this screen loading.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F38257-8453-E17E-28CB-D313681D4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469" y="1981712"/>
            <a:ext cx="5811061" cy="4039164"/>
          </a:xfrm>
        </p:spPr>
      </p:pic>
    </p:spTree>
    <p:extLst>
      <p:ext uri="{BB962C8B-B14F-4D97-AF65-F5344CB8AC3E}">
        <p14:creationId xmlns:p14="http://schemas.microsoft.com/office/powerpoint/2010/main" val="428456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8010-4306-A101-1BC8-00CDFFA1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FAAC-F2BA-8DC2-C963-4FC3F807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A79BB3-3FC4-BB10-4DE0-6D695AB46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871062"/>
            <a:ext cx="5658640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154</Words>
  <Application>Microsoft Office PowerPoint</Application>
  <PresentationFormat>Widescreen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Office Theme</vt:lpstr>
      <vt:lpstr>How to Map a Network Printer</vt:lpstr>
      <vt:lpstr>Open the Start Menu and select Settings.</vt:lpstr>
      <vt:lpstr>Select Bluetooth &amp; devices.</vt:lpstr>
      <vt:lpstr>Select Printers &amp; scanners.  Next to Add a printer or scanner, select Add device. </vt:lpstr>
      <vt:lpstr>After Windows searches for connected devices for a while, the option The printer that I want isn't listed, select Add manually link next to this</vt:lpstr>
      <vt:lpstr>Click Add a printer using an IP address or hostname. Click Next.</vt:lpstr>
      <vt:lpstr>Change the Device type to TCP/IP. Type your printers IP address. Select next,</vt:lpstr>
      <vt:lpstr>You will see this screen loading. </vt:lpstr>
      <vt:lpstr>Select Next</vt:lpstr>
      <vt:lpstr>This screen will load for approx 1 minute</vt:lpstr>
      <vt:lpstr>Click Finish.</vt:lpstr>
      <vt:lpstr>This screen will load for approx 1 minute</vt:lpstr>
      <vt:lpstr>Select Generic and MS Publisher Color Printer. Select next.</vt:lpstr>
      <vt:lpstr>Select next</vt:lpstr>
      <vt:lpstr>Name the Printer. Select next</vt:lpstr>
      <vt:lpstr>Select next</vt:lpstr>
      <vt:lpstr>Print the test page and select finish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TURNER, RESHARD J CTR USAF ACC 25 ATKG/GCS MX</dc:creator>
  <cp:lastModifiedBy>TURNER, RESHARD J CTR USAF ACC 25 ATKG/GCS MX</cp:lastModifiedBy>
  <cp:revision>1</cp:revision>
  <dcterms:created xsi:type="dcterms:W3CDTF">2025-07-07T23:21:12Z</dcterms:created>
  <dcterms:modified xsi:type="dcterms:W3CDTF">2025-07-07T23:51:50Z</dcterms:modified>
</cp:coreProperties>
</file>