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80B-7175-83D0-CFDB-DDA4B3AB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077DE-A9B5-EA3E-DD3E-2725AFC99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4BA4-DD3E-C7C6-F1E6-C89C8175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4179-96FB-83B0-5542-D3143E91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8314-687E-F93F-5761-C9A29C4D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B506-93D6-C5A8-0AFD-2F6CA3A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B7C30-1760-E125-0F51-8BB16EE1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6965-3C6A-F44A-9F2A-A7779E04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3CEE-B9EC-7B0A-74CF-710582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454E-1212-C4A8-870B-824E7CF3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425DD-E5B2-B36A-B02C-4A05D053E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345D-1EA4-AA9A-B787-BD958C66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8127-02F2-1DE9-9EE8-1B44E99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80D6-8F5C-4FCA-8F2C-8ABFFF8F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EE2-D56D-7DA5-6CB4-8851096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74D4-3BC9-725C-FD3F-E101CC1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C7AC-9212-630B-D325-7F7A6231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5C-8048-E52E-E60B-A4589FE5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5678-666C-A378-75F6-5F302CC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39B2-867F-54D5-9B32-CD25D98A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B3CE-3B89-5D24-9947-8C814C50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4992-059A-5996-8ECD-6CD9F97D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0E77-F6DE-DD87-5F24-29DE3AF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A90-2D33-BEA5-2CE5-59E9CC4F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B12A-98B8-65CC-4A05-C9356A4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0E14-6D62-F841-EBBE-0DE521E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3D97-2B8D-8E57-F1DB-647056D0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FC6F4-C59F-78B2-16FA-AB0DC3E1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EEBB-9BA7-5C59-D3C3-E3F07A38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4DDE-2FDA-4BE2-DB8C-7A173C94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66FC-DB76-4141-51ED-8B19366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9021-5873-4526-19A7-498C2B43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D191-E095-1A38-4364-28A99776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C525-7730-2CB3-B38C-51A462AC9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F4D34-1CA9-A77F-68BF-154D71B57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7D895-BD8B-1C29-64D5-76724B41D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1ABE3-D219-921D-D870-69478AE8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2BA8-10B5-9793-DC9B-5B30F534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428E5-E27C-743C-4930-E277EC5E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15F3-7CB1-A122-4158-1CAF83FD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10513-294A-827B-D2DC-C2BA806D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CB59-1D21-D07A-3958-13007608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C57FC-F007-9382-A1BA-AA23DAD7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BB756-4D6B-EDA4-68A4-41DDD8E8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D0FCC-69DF-9962-EA80-A0113C9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D436A-09BB-6134-31D3-1A07BF86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94E4-A0E4-D58F-2453-A0989CF3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666B-0DFE-364D-1F7F-E8A98A59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337C-4223-1DFD-7DDD-4F04FE62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ECC3-8C8A-6685-CA9A-8EE6DAE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4C60-C018-2673-EBEF-3A339117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B3A1-9B4C-FE22-E406-00A8AAE8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4476-D8DE-6EF0-85AF-20C7B1B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296B2-E557-93FA-09A9-F589D4FB0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18B9-DC47-7AB6-06DC-7A586A63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91FB-18EF-7AB1-D583-E147481A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6633-77E0-E6B5-5675-65B24DA4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FD267-A57A-8BAE-3E1B-CE6CBF9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417CC-22B8-8A3D-AE0D-E10CDBFE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8489-1053-68ED-5412-FF24DEE9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8A3C-847D-9E47-EB38-5AB3F937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EFD8F-5767-4614-BB69-B39FB68AE0A6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6488-FEFA-815F-EF92-464E9A6DD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B3D0-1065-4DA5-6B51-E37316ECD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55BDF-9A95-4116-8432-E1F8CAD3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9E39-EFBB-8004-DB67-7894454D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Active Directory PowerShell Scripts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EE411-3B4D-A29D-5FFD-50485502A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FB26-B205-FAC4-7E49-C5F37749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Creating a New User Account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0E22-4589-A037-D163-FF9D0CE3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New-</a:t>
            </a:r>
            <a:r>
              <a:rPr lang="en-US" dirty="0" err="1"/>
              <a:t>ADUser</a:t>
            </a:r>
            <a:r>
              <a:rPr lang="en-US" dirty="0"/>
              <a:t> -Name "User Account Name" -</a:t>
            </a:r>
            <a:r>
              <a:rPr lang="en-US" dirty="0" err="1"/>
              <a:t>SamAccountName</a:t>
            </a:r>
            <a:r>
              <a:rPr lang="en-US" dirty="0"/>
              <a:t> "</a:t>
            </a:r>
            <a:r>
              <a:rPr lang="en-US" dirty="0" err="1"/>
              <a:t>UserAccountName</a:t>
            </a:r>
            <a:r>
              <a:rPr lang="en-US" dirty="0"/>
              <a:t>" -</a:t>
            </a:r>
            <a:r>
              <a:rPr lang="en-US" dirty="0" err="1"/>
              <a:t>AccountPassword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"password" -</a:t>
            </a:r>
            <a:r>
              <a:rPr lang="en-US" dirty="0" err="1"/>
              <a:t>AsPlainText</a:t>
            </a:r>
            <a:r>
              <a:rPr lang="en-US" dirty="0"/>
              <a:t> -Force) -DisplayName "User Name" -Enabled $True -</a:t>
            </a:r>
            <a:r>
              <a:rPr lang="en-US" dirty="0" err="1"/>
              <a:t>GivenName</a:t>
            </a:r>
            <a:r>
              <a:rPr lang="en-US" dirty="0"/>
              <a:t> "FirstName" -Path "CN=</a:t>
            </a:r>
            <a:r>
              <a:rPr lang="en-US" dirty="0" err="1"/>
              <a:t>Users,,DC</a:t>
            </a:r>
            <a:r>
              <a:rPr lang="en-US" dirty="0"/>
              <a:t>=</a:t>
            </a:r>
            <a:r>
              <a:rPr lang="en-US" dirty="0" err="1"/>
              <a:t>Domain,DC</a:t>
            </a:r>
            <a:r>
              <a:rPr lang="en-US" dirty="0"/>
              <a:t>=com" -Server "controller.domain.com" -Surname "LastName" -</a:t>
            </a:r>
            <a:r>
              <a:rPr lang="en-US" dirty="0" err="1"/>
              <a:t>UserPrincipalName</a:t>
            </a:r>
            <a:r>
              <a:rPr lang="en-US" dirty="0"/>
              <a:t> "username@domain.com"</a:t>
            </a:r>
          </a:p>
        </p:txBody>
      </p:sp>
    </p:spTree>
    <p:extLst>
      <p:ext uri="{BB962C8B-B14F-4D97-AF65-F5344CB8AC3E}">
        <p14:creationId xmlns:p14="http://schemas.microsoft.com/office/powerpoint/2010/main" val="23135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C9A-F40B-7243-CF56-9CE29EA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New User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FA57-4969-CD18-9995-F03E6777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New-</a:t>
            </a:r>
            <a:r>
              <a:rPr lang="en-US" dirty="0" err="1"/>
              <a:t>ADComputer</a:t>
            </a:r>
            <a:r>
              <a:rPr lang="en-US" dirty="0"/>
              <a:t> -Name "</a:t>
            </a:r>
            <a:r>
              <a:rPr lang="en-US" dirty="0" err="1"/>
              <a:t>ComputerName</a:t>
            </a:r>
            <a:r>
              <a:rPr lang="en-US" dirty="0"/>
              <a:t>" -</a:t>
            </a:r>
            <a:r>
              <a:rPr lang="en-US" dirty="0" err="1"/>
              <a:t>SamAccountName</a:t>
            </a:r>
            <a:r>
              <a:rPr lang="en-US" dirty="0"/>
              <a:t> "</a:t>
            </a:r>
            <a:r>
              <a:rPr lang="en-US" dirty="0" err="1"/>
              <a:t>ComputerName</a:t>
            </a:r>
            <a:r>
              <a:rPr lang="en-US" dirty="0"/>
              <a:t>" -Path "OU=</a:t>
            </a:r>
            <a:r>
              <a:rPr lang="en-US" dirty="0" err="1"/>
              <a:t>Computers,DC</a:t>
            </a:r>
            <a:r>
              <a:rPr lang="en-US" dirty="0"/>
              <a:t>=</a:t>
            </a:r>
            <a:r>
              <a:rPr lang="en-US" dirty="0" err="1"/>
              <a:t>Domain,DC</a:t>
            </a:r>
            <a:r>
              <a:rPr lang="en-US" dirty="0"/>
              <a:t>=com"</a:t>
            </a:r>
          </a:p>
        </p:txBody>
      </p:sp>
    </p:spTree>
    <p:extLst>
      <p:ext uri="{BB962C8B-B14F-4D97-AF65-F5344CB8AC3E}">
        <p14:creationId xmlns:p14="http://schemas.microsoft.com/office/powerpoint/2010/main" val="241283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6B5-64C4-9B01-5CC3-32504B77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Joining a Computer To a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C336-8277-6949-1F7E-DF66398B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Add-Computer -</a:t>
            </a:r>
            <a:r>
              <a:rPr lang="en-US" dirty="0" err="1"/>
              <a:t>DomainName</a:t>
            </a:r>
            <a:r>
              <a:rPr lang="en-US" dirty="0"/>
              <a:t> "domain.com" -Credential Domain\Username -Restart –Force</a:t>
            </a:r>
          </a:p>
        </p:txBody>
      </p:sp>
    </p:spTree>
    <p:extLst>
      <p:ext uri="{BB962C8B-B14F-4D97-AF65-F5344CB8AC3E}">
        <p14:creationId xmlns:p14="http://schemas.microsoft.com/office/powerpoint/2010/main" val="16127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D7F5-89F0-907F-5582-5E1E1750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Unlocking or Resetting User Account Passwords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2C9A-BA3D-1B1C-9F59-1A9E37A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Unlocking a locked user account can be accomplished with the Unlock-</a:t>
            </a:r>
            <a:r>
              <a:rPr lang="en-US" b="1" dirty="0" err="1"/>
              <a:t>ADAccount</a:t>
            </a:r>
            <a:r>
              <a:rPr lang="en-US" b="1" dirty="0"/>
              <a:t> cmdlet:</a:t>
            </a:r>
          </a:p>
          <a:p>
            <a:pPr marL="0" indent="0">
              <a:buNone/>
            </a:pPr>
            <a:r>
              <a:rPr lang="en-US" dirty="0"/>
              <a:t>Unlock-</a:t>
            </a:r>
            <a:r>
              <a:rPr lang="en-US" dirty="0" err="1"/>
              <a:t>ADAccount</a:t>
            </a:r>
            <a:r>
              <a:rPr lang="en-US" dirty="0"/>
              <a:t> -Identity "Username"</a:t>
            </a:r>
          </a:p>
          <a:p>
            <a:r>
              <a:rPr lang="en-US" b="1" dirty="0"/>
              <a:t>Resetting a user’s password can be done with the Set-</a:t>
            </a:r>
            <a:r>
              <a:rPr lang="en-US" b="1" dirty="0" err="1"/>
              <a:t>ADAccountPassword</a:t>
            </a:r>
            <a:r>
              <a:rPr lang="en-US" b="1" dirty="0"/>
              <a:t> cmdlet:</a:t>
            </a:r>
          </a:p>
          <a:p>
            <a:pPr marL="0" indent="0">
              <a:buNone/>
            </a:pPr>
            <a:r>
              <a:rPr lang="en-US" dirty="0"/>
              <a:t>Set-</a:t>
            </a:r>
            <a:r>
              <a:rPr lang="en-US" dirty="0" err="1"/>
              <a:t>ADAccountPassword</a:t>
            </a:r>
            <a:r>
              <a:rPr lang="en-US" dirty="0"/>
              <a:t> -Identity “Username” -Reset -</a:t>
            </a:r>
            <a:r>
              <a:rPr lang="en-US" dirty="0" err="1"/>
              <a:t>NewPassword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“</a:t>
            </a:r>
            <a:r>
              <a:rPr lang="en-US" dirty="0" err="1"/>
              <a:t>new_password</a:t>
            </a:r>
            <a:r>
              <a:rPr lang="en-US" dirty="0"/>
              <a:t>” -Force)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42D-1ECA-0D67-E7EE-07A6D0C5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Adding or Removing AD Objects To and From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02C-BF2B-9DDF-E2A7-D7B0B515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Add-</a:t>
            </a:r>
            <a:r>
              <a:rPr lang="en-US" dirty="0" err="1"/>
              <a:t>ADGroupMember</a:t>
            </a:r>
            <a:r>
              <a:rPr lang="en-US" dirty="0"/>
              <a:t> </a:t>
            </a:r>
            <a:r>
              <a:rPr lang="en-US" dirty="0" err="1"/>
              <a:t>SecurityGroupName</a:t>
            </a:r>
            <a:r>
              <a:rPr lang="en-US" dirty="0"/>
              <a:t> -Members object_name_1, object_name_2,...Remove-</a:t>
            </a:r>
            <a:r>
              <a:rPr lang="en-US" dirty="0" err="1"/>
              <a:t>ADGroupMember</a:t>
            </a:r>
            <a:r>
              <a:rPr lang="en-US" dirty="0"/>
              <a:t> </a:t>
            </a:r>
            <a:r>
              <a:rPr lang="en-US" dirty="0" err="1"/>
              <a:t>SecurityGroupName</a:t>
            </a:r>
            <a:r>
              <a:rPr lang="en-US" dirty="0"/>
              <a:t> -Members object_name_1, object_name_2,...</a:t>
            </a:r>
          </a:p>
        </p:txBody>
      </p:sp>
    </p:spTree>
    <p:extLst>
      <p:ext uri="{BB962C8B-B14F-4D97-AF65-F5344CB8AC3E}">
        <p14:creationId xmlns:p14="http://schemas.microsoft.com/office/powerpoint/2010/main" val="140377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Active Directory PowerShell Scripts </vt:lpstr>
      <vt:lpstr> Creating a New User Account </vt:lpstr>
      <vt:lpstr>Creating a New User Account</vt:lpstr>
      <vt:lpstr>Joining a Computer To a Domain</vt:lpstr>
      <vt:lpstr>Unlocking or Resetting User Account Passwords</vt:lpstr>
      <vt:lpstr>Adding or Removing AD Objects To and From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Reshard Turner</dc:creator>
  <cp:lastModifiedBy>Reshard Turner</cp:lastModifiedBy>
  <cp:revision>1</cp:revision>
  <dcterms:created xsi:type="dcterms:W3CDTF">2025-07-09T02:43:03Z</dcterms:created>
  <dcterms:modified xsi:type="dcterms:W3CDTF">2025-07-09T02:49:50Z</dcterms:modified>
</cp:coreProperties>
</file>