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72" r:id="rId5"/>
    <p:sldId id="258" r:id="rId6"/>
    <p:sldId id="259" r:id="rId7"/>
    <p:sldId id="274" r:id="rId8"/>
    <p:sldId id="275" r:id="rId9"/>
    <p:sldId id="261" r:id="rId10"/>
    <p:sldId id="262" r:id="rId11"/>
    <p:sldId id="273" r:id="rId12"/>
    <p:sldId id="263" r:id="rId13"/>
    <p:sldId id="271" r:id="rId14"/>
    <p:sldId id="270" r:id="rId15"/>
    <p:sldId id="264" r:id="rId16"/>
    <p:sldId id="266" r:id="rId17"/>
    <p:sldId id="277" r:id="rId18"/>
    <p:sldId id="279" r:id="rId19"/>
    <p:sldId id="280" r:id="rId20"/>
    <p:sldId id="267" r:id="rId21"/>
    <p:sldId id="27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.xml"/><Relationship Id="rId5" Type="http://schemas.openxmlformats.org/officeDocument/2006/relationships/slide" Target="slide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VUE</a:t>
            </a:r>
            <a:r>
              <a:rPr lang="zh-CN" altLang="en-US" dirty="0"/>
              <a:t>开发技</a:t>
            </a:r>
            <a:r>
              <a:rPr lang="en-US" altLang="zh-CN" dirty="0"/>
              <a:t>(xia)</a:t>
            </a:r>
            <a:r>
              <a:rPr lang="zh-CN" altLang="en-US" dirty="0"/>
              <a:t>巧</a:t>
            </a:r>
            <a:r>
              <a:rPr lang="en-US" altLang="zh-CN" dirty="0"/>
              <a:t>(che)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super @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快乐学习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75650" y="1905952"/>
            <a:ext cx="5693410" cy="2620963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中引入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webpack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引入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render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构建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&lt;script&gt;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标签引入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494790" y="2029777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外部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的引入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951230"/>
            <a:ext cx="4105275" cy="1581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3661410"/>
            <a:ext cx="3476625" cy="390525"/>
          </a:xfrm>
          <a:prstGeom prst="rect">
            <a:avLst/>
          </a:prstGeom>
        </p:spPr>
      </p:pic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9949180" y="5791200"/>
            <a:ext cx="1987550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下一页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5745" y="1954530"/>
            <a:ext cx="7421880" cy="2948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Watchers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的初次执行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1594485"/>
            <a:ext cx="5019675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3948430"/>
            <a:ext cx="3876675" cy="1457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全局方法调用组件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239520"/>
            <a:ext cx="6050280" cy="3970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5458460"/>
            <a:ext cx="59131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09355" y="1791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09280" y="115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80" y="1496060"/>
            <a:ext cx="3638550" cy="295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85175" y="1915477"/>
            <a:ext cx="5693410" cy="2620963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slot</a:t>
            </a:r>
            <a:endParaRPr lang="en-US" altLang="zh-CN" sz="1600">
              <a:sym typeface="+mn-ea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mixins/extends</a:t>
            </a:r>
            <a:endParaRPr lang="en-US" altLang="zh-CN" sz="1600">
              <a:sym typeface="+mn-ea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functional component</a:t>
            </a:r>
            <a:endParaRPr lang="en-US" altLang="zh-CN" sz="1600"/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2029777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6321" y="584300"/>
            <a:ext cx="3916154" cy="1050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组件的继承与扩展</a:t>
            </a:r>
            <a:endParaRPr lang="zh-CN" altLang="en-US"/>
          </a:p>
          <a:p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mixins/extends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extends触发的优先级比</a:t>
            </a:r>
            <a:r>
              <a:rPr lang="en-US" altLang="zh-CN">
                <a:sym typeface="+mn-ea"/>
              </a:rPr>
              <a:t>mixins</a:t>
            </a:r>
            <a:r>
              <a:rPr lang="zh-CN" altLang="en-US">
                <a:sym typeface="+mn-ea"/>
              </a:rPr>
              <a:t>更高</a:t>
            </a:r>
            <a:endParaRPr lang="zh-CN" altLang="en-US"/>
          </a:p>
          <a:p>
            <a:r>
              <a:rPr lang="zh-CN" altLang="en-US"/>
              <a:t>钩子函数中优先调用mixins和extends继承的父类</a:t>
            </a:r>
            <a:endParaRPr lang="zh-CN" altLang="en-US"/>
          </a:p>
          <a:p>
            <a:r>
              <a:rPr lang="zh-CN" altLang="en-US"/>
              <a:t>选项合并中props，methods, components 和 directives混合合并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functional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JSX</a:t>
            </a:r>
            <a:endParaRPr lang="zh-CN" altLang="en-US"/>
          </a:p>
          <a:p>
            <a:r>
              <a:rPr lang="zh-CN" altLang="en-US"/>
              <a:t>性能好</a:t>
            </a:r>
            <a:endParaRPr lang="zh-CN" altLang="en-US"/>
          </a:p>
          <a:p>
            <a:r>
              <a:rPr lang="en-US" altLang="zh-CN"/>
              <a:t>HOC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打包优化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1562100"/>
            <a:ext cx="787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打包 vender 时不打包 vue、vuex、vue-router、axios 等，换用cdn 直接引入</a:t>
            </a:r>
            <a:endParaRPr lang="zh-CN" altLang="en-US"/>
          </a:p>
          <a:p>
            <a:pPr algn="l"/>
            <a:r>
              <a:rPr lang="zh-CN" altLang="en-US"/>
              <a:t>到根目录的 index.html 中。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785" y="2544445"/>
            <a:ext cx="585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 webpack 里有个 externals，可以忽略不需要打包的库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5674995"/>
            <a:ext cx="6600825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232785"/>
            <a:ext cx="3009900" cy="1685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副标题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/>
          </p:nvPr>
        </p:nvSpPr>
        <p:spPr>
          <a:xfrm>
            <a:off x="1524000" y="-108963"/>
            <a:ext cx="9144000" cy="2187001"/>
          </a:xfrm>
        </p:spPr>
        <p:txBody>
          <a:bodyPr/>
          <a:p>
            <a:r>
              <a:rPr lang="zh-CN" altLang="en-US"/>
              <a:t>核心思想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6950" y="2767330"/>
            <a:ext cx="4518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数据驱动</a:t>
            </a:r>
            <a:endParaRPr lang="zh-CN" altLang="en-US" sz="4000"/>
          </a:p>
          <a:p>
            <a:endParaRPr lang="en-US" altLang="zh-CN" sz="4000"/>
          </a:p>
          <a:p>
            <a:r>
              <a:rPr lang="en-US" altLang="zh-CN" sz="4000"/>
              <a:t>2.</a:t>
            </a:r>
            <a:r>
              <a:rPr lang="zh-CN" altLang="en-US" sz="4000"/>
              <a:t>组件化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85290" y="1915160"/>
            <a:ext cx="5693410" cy="709295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传递对象、数组解决双向数据问题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2029460"/>
            <a:ext cx="10160" cy="1638935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4"/>
          <p:cNvSpPr txBox="1"/>
          <p:nvPr>
            <p:custDataLst>
              <p:tags r:id="rId4"/>
            </p:custDataLst>
          </p:nvPr>
        </p:nvSpPr>
        <p:spPr>
          <a:xfrm>
            <a:off x="1685290" y="2279015"/>
            <a:ext cx="5693410" cy="709295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传递方法解决事件问题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62315" y="3614737"/>
            <a:ext cx="5693410" cy="2620963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多次被触发的问题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异步问题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494790" y="3738562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事件总线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790" y="1400810"/>
            <a:ext cx="3486150" cy="17907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355" y="1411605"/>
            <a:ext cx="8666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</a:t>
            </a:r>
            <a:r>
              <a:rPr lang="zh-CN" altLang="en-US"/>
              <a:t>页面触发事件</a:t>
            </a:r>
            <a:r>
              <a:rPr lang="en-US" altLang="zh-CN"/>
              <a:t>, B</a:t>
            </a:r>
            <a:r>
              <a:rPr lang="zh-CN" altLang="en-US"/>
              <a:t>页面、</a:t>
            </a:r>
            <a:r>
              <a:rPr lang="en-US" altLang="zh-CN"/>
              <a:t>C</a:t>
            </a:r>
            <a:r>
              <a:rPr lang="zh-CN" altLang="en-US"/>
              <a:t>页面监听事件；</a:t>
            </a:r>
            <a:endParaRPr lang="zh-CN" altLang="en-US"/>
          </a:p>
          <a:p>
            <a:pPr algn="l"/>
            <a:r>
              <a:rPr lang="zh-CN" altLang="en-US"/>
              <a:t>如果只有B页面监听事件，那没有问题。</a:t>
            </a:r>
            <a:endParaRPr lang="zh-CN" altLang="en-US"/>
          </a:p>
          <a:p>
            <a:pPr algn="l"/>
            <a:r>
              <a:rPr lang="zh-CN" altLang="en-US"/>
              <a:t>如果打开</a:t>
            </a:r>
            <a:r>
              <a:rPr lang="en-US" altLang="zh-CN"/>
              <a:t>C</a:t>
            </a:r>
            <a:r>
              <a:rPr lang="zh-CN" altLang="en-US"/>
              <a:t>页面，监听事件，这时候再打开</a:t>
            </a:r>
            <a:r>
              <a:rPr lang="en-US" altLang="zh-CN"/>
              <a:t>B</a:t>
            </a:r>
            <a:r>
              <a:rPr lang="zh-CN" altLang="en-US"/>
              <a:t>页面，还是会多触发下</a:t>
            </a:r>
            <a:r>
              <a:rPr lang="en-US" altLang="zh-CN"/>
              <a:t>C</a:t>
            </a:r>
            <a:r>
              <a:rPr lang="zh-CN" altLang="en-US"/>
              <a:t>页面的监听事件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2531745"/>
            <a:ext cx="62103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90" y="4587240"/>
            <a:ext cx="4038600" cy="666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7590" y="3798570"/>
            <a:ext cx="418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7590" y="8451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问题重现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57815" y="6022975"/>
            <a:ext cx="134175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5" action="ppaction://hlinksldjump"/>
              </a:rPr>
              <a:t>NEXT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05" y="529590"/>
            <a:ext cx="4732655" cy="5798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85175" y="1915477"/>
            <a:ext cx="5693410" cy="2620963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用于属性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事件的传递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attrs</a:t>
            </a:r>
            <a:r>
              <a:rPr lang="zh-CN" altLang="en-US" sz="1600">
                <a:sym typeface="+mn-ea"/>
              </a:rPr>
              <a:t>通常配合inheritAttrs使用</a:t>
            </a:r>
            <a:endParaRPr lang="zh-CN" altLang="en-US" sz="1600"/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2029777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$attrs/$listeners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685175" y="1915477"/>
            <a:ext cx="5693410" cy="2620963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祖先组件向其所有子孙后代注入一个依赖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非响应式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2029777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6321" y="584300"/>
            <a:ext cx="3916154" cy="5708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provide/inject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772795"/>
            <a:ext cx="3520440" cy="944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" y="2121535"/>
            <a:ext cx="6065520" cy="822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" y="3628390"/>
            <a:ext cx="4076700" cy="1657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11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1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13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1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1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2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3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2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27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3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3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3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3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9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41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4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43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4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5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5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5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3;You can use the icon library to filter and replace existing icon elements with one click.&#13;Unified fonts make reading more fluent.&#13;Supporting text here.&#13;You can use the icon library to filter and replace existing icon elements with one click.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宽屏</PresentationFormat>
  <Paragraphs>96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VUE开发技巧</vt:lpstr>
      <vt:lpstr>核心思想</vt:lpstr>
      <vt:lpstr>PowerPoint 演示文稿</vt:lpstr>
      <vt:lpstr>PowerPoint 演示文稿</vt:lpstr>
      <vt:lpstr>空白演示</vt:lpstr>
      <vt:lpstr>空白演示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mixins/extends</vt:lpstr>
      <vt:lpstr>functional components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Super</cp:lastModifiedBy>
  <cp:revision>394</cp:revision>
  <dcterms:created xsi:type="dcterms:W3CDTF">2017-08-03T09:01:00Z</dcterms:created>
  <dcterms:modified xsi:type="dcterms:W3CDTF">2018-09-01T12:42:20Z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