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8c7407f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8c7407f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</a:t>
            </a:r>
            <a:r>
              <a:rPr lang="en"/>
              <a:t>ocker基础简介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Docker build方法介绍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文件处理：多个文件合并为一个文件，AST树的使用？、或者打包工具？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8c7407f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8c7407f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8c7407f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8c7407f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8c7407f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8c7407f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8c7407f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8c7407f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8c7407f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8c7407f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8c7407f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8c7407f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8c7407f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8c7407f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着重描述nodejs开发cli的点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8c7407f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8c7407f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回顾google gsuite的代码结构，全部的文件都在一个命名空间下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8c7407f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8c7407f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uturechallenger/any_suit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Any Suite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GSuite的</a:t>
            </a:r>
            <a:r>
              <a:rPr lang="en"/>
              <a:t>重新实现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Docker！！！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</a:t>
            </a:r>
            <a:r>
              <a:rPr lang="en" sz="2400"/>
              <a:t>ocker做为一个沙盒作为用户代码运行的边界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还缺少什么</a:t>
            </a:r>
            <a:endParaRPr/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用户系统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初始Google Gsuite Addon</a:t>
            </a:r>
            <a:endParaRPr sz="36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</a:rPr>
              <a:t>GSuite Addon的组成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317450"/>
            <a:ext cx="7688700" cy="20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Code，code.gs为入口文件，manifest为项目说明文件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SDK，CardService等搭建界面的类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事件，打开邮件列表、某个具体邮件等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GSuite Addon是什么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事件驱动、第三方扩展的插件系统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为什么重实现这么一套系统 ？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一步一步重新实现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Repo: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https://github.com/futurechallenger/any_suite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</a:t>
            </a:r>
            <a:r>
              <a:rPr lang="en"/>
              <a:t>用户一个cli来上传代码</a:t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如何运行上传的代码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运行在后端的UI SDK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