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470" autoAdjust="0"/>
  </p:normalViewPr>
  <p:slideViewPr>
    <p:cSldViewPr showGuides="1">
      <p:cViewPr varScale="1">
        <p:scale>
          <a:sx n="56" d="100"/>
          <a:sy n="56" d="100"/>
        </p:scale>
        <p:origin x="1260" y="4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7/18/2025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7/18/2025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7/18/2025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Customer booking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772" y="3429000"/>
            <a:ext cx="5029201" cy="1397000"/>
          </a:xfrm>
        </p:spPr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alibri"/>
              </a:rPr>
              <a:t>Objective</a:t>
            </a:r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4572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7200" dirty="0">
                <a:solidFill>
                  <a:srgbClr val="000000"/>
                </a:solidFill>
                <a:latin typeface="Calibri"/>
              </a:rPr>
              <a:t>- Predict the likelihood of a customer completing a flight booking.
🔧 Model Used:
- Random Forest Classifier
- </a:t>
            </a:r>
            <a:r>
              <a:rPr lang="en-US" sz="7200" dirty="0" err="1">
                <a:solidFill>
                  <a:srgbClr val="000000"/>
                </a:solidFill>
                <a:latin typeface="Calibri"/>
              </a:rPr>
              <a:t>XGBoost</a:t>
            </a:r>
            <a:r>
              <a:rPr lang="en-US" sz="7200" dirty="0">
                <a:solidFill>
                  <a:srgbClr val="000000"/>
                </a:solidFill>
                <a:latin typeface="Calibri"/>
              </a:rPr>
              <a:t> (compared as alternative)
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What Patterns Did We Discover?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65212" y="2785527"/>
            <a:ext cx="9700091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Internet is King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"The majority of bookings come from the internet sales channel, showing customers prefer self-service over agents."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Round Trips are Popular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"Most bookings are round trips, hinting at business or planned leisure travel."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Some Routes Book More Often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"Routes like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AKL-KUL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show higher booking conversion, suggesting popularity or better pricing."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Situation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</a:rPr>
              <a:t>📈 Key Metrics:
- Accuracy: ~80%
- F1-Score (Booked Class): ~0.32–0.36
- Model struggles with imbalance (more non-bookers than bookers)
📊 Feature Importance:
- Top predictors: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booking_origin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route,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purchase_lead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/>
              </a:rPr>
              <a:t>flight_duration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length_of_stay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RECOMMENDATION: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1812" y="2590800"/>
            <a:ext cx="108204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can build a lead scoring system where high-probability users (based on model output) are retargeted or given offers to nudge them toward booking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.However, due to the lower precision, this system should be used in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of human judgment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not as an automated trigger.</a:t>
            </a:r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features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024" y="1828800"/>
            <a:ext cx="5039178" cy="4191000"/>
          </a:xfrm>
        </p:spPr>
      </p:pic>
    </p:spTree>
    <p:extLst>
      <p:ext uri="{BB962C8B-B14F-4D97-AF65-F5344CB8AC3E}">
        <p14:creationId xmlns:p14="http://schemas.microsoft.com/office/powerpoint/2010/main" val="3543119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40</TotalTime>
  <Words>138</Words>
  <Application>Microsoft Office PowerPoint</Application>
  <PresentationFormat>Custom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Agency FB</vt:lpstr>
      <vt:lpstr>Arial</vt:lpstr>
      <vt:lpstr>Calibri</vt:lpstr>
      <vt:lpstr>Century Gothic</vt:lpstr>
      <vt:lpstr>Palatino Linotype</vt:lpstr>
      <vt:lpstr>Business strategy presentation</vt:lpstr>
      <vt:lpstr>Customer booking model</vt:lpstr>
      <vt:lpstr>Objective</vt:lpstr>
      <vt:lpstr>What Patterns Did We Discover?</vt:lpstr>
      <vt:lpstr>Today’s Situation</vt:lpstr>
      <vt:lpstr>RECOMMENDATION:</vt:lpstr>
      <vt:lpstr>Important features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booking model</dc:title>
  <dc:creator>DELL</dc:creator>
  <cp:lastModifiedBy>DELL</cp:lastModifiedBy>
  <cp:revision>4</cp:revision>
  <dcterms:created xsi:type="dcterms:W3CDTF">2025-07-18T07:25:44Z</dcterms:created>
  <dcterms:modified xsi:type="dcterms:W3CDTF">2025-07-18T08:11:19Z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