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3" r:id="rId4"/>
    <p:sldId id="274" r:id="rId5"/>
    <p:sldId id="280" r:id="rId6"/>
    <p:sldId id="260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>
        <p:scale>
          <a:sx n="66" d="100"/>
          <a:sy n="66" d="100"/>
        </p:scale>
        <p:origin x="9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86597" y="1112270"/>
            <a:ext cx="6722899" cy="1893792"/>
          </a:xfrm>
        </p:spPr>
        <p:txBody>
          <a:bodyPr/>
          <a:lstStyle/>
          <a:p>
            <a:r>
              <a:rPr lang="zh-CN" altLang="en-US" dirty="0"/>
              <a:t>图书馆自习室预定系统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87085" y="4430395"/>
            <a:ext cx="6239510" cy="186880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组员：吕正       </a:t>
            </a:r>
            <a:r>
              <a:rPr lang="en-US" altLang="zh-CN" dirty="0"/>
              <a:t>515030910062</a:t>
            </a:r>
          </a:p>
          <a:p>
            <a:r>
              <a:rPr lang="zh-CN" altLang="en-US" dirty="0"/>
              <a:t>           刘君益    515030910436</a:t>
            </a:r>
          </a:p>
          <a:p>
            <a:r>
              <a:rPr lang="zh-CN" altLang="en-US" dirty="0"/>
              <a:t>           刘洋       515030910486</a:t>
            </a:r>
          </a:p>
          <a:p>
            <a:r>
              <a:rPr lang="zh-CN" altLang="en-US" dirty="0"/>
              <a:t>           吴烨        515030910512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基础数据部分：</a:t>
            </a:r>
          </a:p>
          <a:p>
            <a:pPr marL="0" indent="0">
              <a:buNone/>
            </a:pPr>
            <a:r>
              <a:rPr lang="en-US" altLang="zh-CN"/>
              <a:t>		user</a:t>
            </a:r>
            <a:r>
              <a:rPr lang="zh-CN" altLang="en-US"/>
              <a:t>：</a:t>
            </a:r>
            <a:r>
              <a:rPr lang="en-US" altLang="zh-CN"/>
              <a:t> 	1000</a:t>
            </a:r>
            <a:r>
              <a:rPr lang="zh-CN" altLang="en-US"/>
              <a:t>条</a:t>
            </a:r>
            <a:r>
              <a:rPr lang="en-US" altLang="zh-CN"/>
              <a:t>  </a:t>
            </a:r>
          </a:p>
          <a:p>
            <a:pPr marL="0" indent="0">
              <a:buNone/>
            </a:pPr>
            <a:r>
              <a:rPr lang="en-US" altLang="zh-CN"/>
              <a:t>		library</a:t>
            </a:r>
            <a:r>
              <a:rPr lang="zh-CN" altLang="en-US"/>
              <a:t>：</a:t>
            </a:r>
            <a:r>
              <a:rPr lang="en-US" altLang="zh-CN"/>
              <a:t>	1</a:t>
            </a:r>
            <a:r>
              <a:rPr lang="zh-CN" altLang="en-US"/>
              <a:t>条</a:t>
            </a:r>
            <a:r>
              <a:rPr lang="en-US" altLang="zh-CN"/>
              <a:t>  </a:t>
            </a:r>
          </a:p>
          <a:p>
            <a:pPr marL="0" indent="0">
              <a:buNone/>
            </a:pPr>
            <a:r>
              <a:rPr lang="en-US" altLang="zh-CN"/>
              <a:t>		room</a:t>
            </a:r>
            <a:r>
              <a:rPr lang="zh-CN" altLang="en-US"/>
              <a:t>：</a:t>
            </a:r>
            <a:r>
              <a:rPr lang="en-US" altLang="zh-CN"/>
              <a:t>	30</a:t>
            </a:r>
            <a:r>
              <a:rPr lang="zh-CN" altLang="en-US"/>
              <a:t>条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方式：</a:t>
            </a:r>
            <a:r>
              <a:rPr lang="en-US" altLang="zh-CN"/>
              <a:t>python</a:t>
            </a:r>
            <a:r>
              <a:rPr lang="zh-CN" altLang="en-US"/>
              <a:t>生成数据</a:t>
            </a:r>
            <a:r>
              <a:rPr lang="en-US" altLang="zh-CN"/>
              <a:t>load</a:t>
            </a:r>
            <a:r>
              <a:rPr lang="zh-CN" altLang="en-US"/>
              <a:t>导入数据库</a:t>
            </a: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测试性能的数据部分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createADaySlot</a:t>
            </a:r>
            <a:r>
              <a:rPr lang="zh-CN" altLang="en-US" dirty="0"/>
              <a:t>：</a:t>
            </a:r>
            <a:r>
              <a:rPr lang="en-US" altLang="zh-CN" dirty="0"/>
              <a:t> 	</a:t>
            </a:r>
            <a:r>
              <a:rPr lang="zh-CN" altLang="en-US" dirty="0"/>
              <a:t>生成</a:t>
            </a:r>
            <a:r>
              <a:rPr lang="en-US" altLang="zh-CN" dirty="0"/>
              <a:t>365</a:t>
            </a:r>
            <a:r>
              <a:rPr lang="zh-CN" altLang="en-US" dirty="0"/>
              <a:t>天的</a:t>
            </a:r>
            <a:r>
              <a:rPr lang="en-US" altLang="zh-CN" dirty="0"/>
              <a:t>slot 	</a:t>
            </a:r>
            <a:r>
              <a:rPr lang="en-US" altLang="zh-CN" dirty="0" smtClean="0"/>
              <a:t>0</a:t>
            </a:r>
            <a:r>
              <a:rPr lang="en-US" altLang="zh-CN" dirty="0" smtClean="0"/>
              <a:t>‘59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createOrder</a:t>
            </a:r>
            <a:r>
              <a:rPr lang="zh-CN" altLang="en-US" dirty="0"/>
              <a:t>：</a:t>
            </a:r>
            <a:r>
              <a:rPr lang="en-US" altLang="zh-CN" dirty="0"/>
              <a:t> 	</a:t>
            </a:r>
            <a:r>
              <a:rPr lang="zh-CN" altLang="en-US" dirty="0"/>
              <a:t>连续</a:t>
            </a:r>
            <a:r>
              <a:rPr lang="en-US" altLang="zh-CN" dirty="0"/>
              <a:t>4 Slot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小时）</a:t>
            </a:r>
            <a:r>
              <a:rPr lang="en-US" altLang="zh-CN" dirty="0"/>
              <a:t>		      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applicantId</a:t>
            </a:r>
            <a:r>
              <a:rPr lang="zh-CN" altLang="en-US" dirty="0"/>
              <a:t> 和 </a:t>
            </a:r>
            <a:r>
              <a:rPr lang="en-US" altLang="zh-CN" dirty="0" err="1"/>
              <a:t>beMember</a:t>
            </a:r>
            <a:r>
              <a:rPr lang="en-US" altLang="zh-CN" dirty="0"/>
              <a:t> </a:t>
            </a:r>
            <a:r>
              <a:rPr lang="zh-CN" altLang="en-US" dirty="0"/>
              <a:t>随机指定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user 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/>
              <a:t>随机通过 </a:t>
            </a:r>
            <a:r>
              <a:rPr lang="en-US" altLang="zh-CN" dirty="0"/>
              <a:t>/ </a:t>
            </a:r>
            <a:r>
              <a:rPr lang="zh-CN" altLang="en-US" dirty="0"/>
              <a:t>不通过（ 密码 </a:t>
            </a:r>
            <a:r>
              <a:rPr lang="en-US" altLang="zh-CN" dirty="0"/>
              <a:t>1 / 0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/>
              <a:t>改进前： 单个</a:t>
            </a:r>
            <a:r>
              <a:rPr lang="en-US" altLang="zh-CN" dirty="0"/>
              <a:t>order </a:t>
            </a:r>
            <a:r>
              <a:rPr lang="zh-CN" altLang="en-US" dirty="0"/>
              <a:t>每个</a:t>
            </a:r>
            <a:r>
              <a:rPr lang="en-US" altLang="zh-CN" dirty="0"/>
              <a:t>+1s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方式：</a:t>
            </a:r>
            <a:r>
              <a:rPr lang="en-US" altLang="zh-CN" dirty="0"/>
              <a:t>python</a:t>
            </a:r>
            <a:r>
              <a:rPr lang="zh-CN" altLang="en-US" dirty="0"/>
              <a:t>生成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				</a:t>
            </a:r>
            <a:r>
              <a:rPr lang="zh-CN" altLang="en-US"/>
              <a:t>查询方案及代价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查询：</a:t>
            </a: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searchSlot</a:t>
            </a:r>
            <a:r>
              <a:rPr lang="en-US" altLang="zh-CN" dirty="0">
                <a:sym typeface="+mn-ea"/>
              </a:rPr>
              <a:t>:	</a:t>
            </a:r>
            <a:r>
              <a:rPr lang="zh-CN" altLang="en-US" dirty="0" smtClean="0">
                <a:sym typeface="+mn-ea"/>
              </a:rPr>
              <a:t>指定一间图书馆、</a:t>
            </a:r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一天中找</a:t>
            </a:r>
            <a:r>
              <a:rPr lang="en-US" altLang="zh-CN" dirty="0">
                <a:sym typeface="+mn-ea"/>
              </a:rPr>
              <a:t>Slot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优化前： </a:t>
            </a:r>
            <a:r>
              <a:rPr lang="en-US" altLang="zh-CN" dirty="0">
                <a:sym typeface="+mn-ea"/>
              </a:rPr>
              <a:t>5.3s	concurrency</a:t>
            </a:r>
            <a:r>
              <a:rPr lang="zh-CN" altLang="en-US" dirty="0">
                <a:sym typeface="+mn-ea"/>
              </a:rPr>
              <a:t>： </a:t>
            </a:r>
            <a:r>
              <a:rPr lang="en-US" altLang="zh-CN" dirty="0" smtClean="0">
                <a:sym typeface="+mn-ea"/>
              </a:rPr>
              <a:t>50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优化后： </a:t>
            </a:r>
            <a:r>
              <a:rPr lang="en-US" altLang="zh-CN" dirty="0" smtClean="0">
                <a:sym typeface="+mn-ea"/>
              </a:rPr>
              <a:t>0.262s</a:t>
            </a:r>
            <a:r>
              <a:rPr lang="en-US" altLang="zh-CN" dirty="0">
                <a:sym typeface="+mn-ea"/>
              </a:rPr>
              <a:t>	concurrency</a:t>
            </a:r>
            <a:r>
              <a:rPr lang="zh-CN" altLang="en-US" dirty="0">
                <a:sym typeface="+mn-ea"/>
              </a:rPr>
              <a:t>： </a:t>
            </a:r>
            <a:r>
              <a:rPr lang="en-US" altLang="zh-CN" dirty="0" smtClean="0">
                <a:sym typeface="+mn-ea"/>
              </a:rPr>
              <a:t>50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smtClean="0">
                <a:sym typeface="+mn-ea"/>
              </a:rPr>
              <a:t>	(</a:t>
            </a:r>
            <a:r>
              <a:rPr lang="zh-CN" altLang="en-US" dirty="0" smtClean="0">
                <a:sym typeface="+mn-ea"/>
              </a:rPr>
              <a:t>通过加</a:t>
            </a:r>
            <a:r>
              <a:rPr lang="en-US" altLang="zh-CN" dirty="0" smtClean="0">
                <a:sym typeface="+mn-ea"/>
              </a:rPr>
              <a:t>date</a:t>
            </a:r>
            <a:r>
              <a:rPr lang="zh-CN" altLang="en-US" dirty="0" smtClean="0">
                <a:sym typeface="+mn-ea"/>
              </a:rPr>
              <a:t>的索引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					</a:t>
            </a:r>
            <a:r>
              <a:rPr lang="zh-CN" altLang="en-US"/>
              <a:t>优化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srCreateOrder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逐行循环 用 </a:t>
            </a:r>
            <a:r>
              <a:rPr lang="en-US" altLang="zh-CN"/>
              <a:t>in exist</a:t>
            </a:r>
            <a:r>
              <a:rPr lang="zh-CN" altLang="en-US"/>
              <a:t>替换</a:t>
            </a:r>
          </a:p>
          <a:p>
            <a:pPr marL="0" indent="0">
              <a:buNone/>
            </a:pPr>
            <a:r>
              <a:rPr lang="en-US" altLang="zh-CN"/>
              <a:t>		srCheck</a:t>
            </a:r>
            <a:r>
              <a:rPr lang="zh-CN" altLang="en-US"/>
              <a:t>去除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95" y="2449830"/>
            <a:ext cx="10515600" cy="917765"/>
          </a:xfrm>
        </p:spPr>
        <p:txBody>
          <a:bodyPr/>
          <a:lstStyle/>
          <a:p>
            <a:r>
              <a:rPr lang="en-US" altLang="zh-CN"/>
              <a:t>					</a:t>
            </a:r>
            <a:r>
              <a:rPr lang="zh-CN" altLang="en-US" sz="5400"/>
              <a:t>演示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Macintosh PowerPoint</Application>
  <PresentationFormat>宽屏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黑体</vt:lpstr>
      <vt:lpstr>宋体</vt:lpstr>
      <vt:lpstr>A000120140530A99PPBG</vt:lpstr>
      <vt:lpstr>图书馆自习室预定系统</vt:lpstr>
      <vt:lpstr>                                  测试数据</vt:lpstr>
      <vt:lpstr>                                  测试数据</vt:lpstr>
      <vt:lpstr>    查询方案及代价</vt:lpstr>
      <vt:lpstr>     优化 </vt:lpstr>
      <vt:lpstr>     演示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</dc:creator>
  <cp:lastModifiedBy>刘君益</cp:lastModifiedBy>
  <cp:revision>49</cp:revision>
  <dcterms:created xsi:type="dcterms:W3CDTF">2017-05-18T11:33:00Z</dcterms:created>
  <dcterms:modified xsi:type="dcterms:W3CDTF">2017-06-02T06:36:56Z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