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6" r:id="rId5"/>
    <p:sldId id="273" r:id="rId6"/>
    <p:sldId id="274" r:id="rId7"/>
    <p:sldId id="280" r:id="rId8"/>
    <p:sldId id="26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>
        <p:scale>
          <a:sx n="66" d="100"/>
          <a:sy n="66" d="100"/>
        </p:scale>
        <p:origin x="10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086597" y="1112270"/>
            <a:ext cx="6722899" cy="1893792"/>
          </a:xfrm>
        </p:spPr>
        <p:txBody>
          <a:bodyPr/>
          <a:lstStyle/>
          <a:p>
            <a:r>
              <a:rPr lang="zh-CN" altLang="en-US" dirty="0"/>
              <a:t>图书馆自习室预定系统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887085" y="4430395"/>
            <a:ext cx="6239510" cy="186880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/>
              <a:t>组员：吕正       </a:t>
            </a:r>
            <a:r>
              <a:rPr lang="en-US" altLang="zh-CN" dirty="0"/>
              <a:t>515030910062</a:t>
            </a:r>
            <a:endParaRPr lang="en-US" altLang="zh-CN" dirty="0"/>
          </a:p>
          <a:p>
            <a:r>
              <a:rPr lang="zh-CN" altLang="en-US" dirty="0"/>
              <a:t>           刘君益    515030910436</a:t>
            </a:r>
            <a:endParaRPr lang="zh-CN" altLang="en-US" dirty="0"/>
          </a:p>
          <a:p>
            <a:r>
              <a:rPr lang="zh-CN" altLang="en-US" dirty="0"/>
              <a:t>           刘洋       515030910486</a:t>
            </a:r>
            <a:endParaRPr lang="zh-CN" altLang="en-US" dirty="0"/>
          </a:p>
          <a:p>
            <a:r>
              <a:rPr lang="zh-CN" altLang="en-US" dirty="0"/>
              <a:t>           吴烨        515030910512</a:t>
            </a:r>
            <a:endParaRPr lang="zh-CN" altLang="en-US" dirty="0"/>
          </a:p>
          <a:p>
            <a:r>
              <a:rPr lang="zh-CN" altLang="en-US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</a:t>
            </a:r>
            <a:r>
              <a:rPr lang="zh-CN" altLang="en-US"/>
              <a:t>测试数据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基础数据部分：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user</a:t>
            </a:r>
            <a:r>
              <a:rPr lang="zh-CN" altLang="en-US"/>
              <a:t>：</a:t>
            </a:r>
            <a:r>
              <a:rPr lang="en-US" altLang="zh-CN"/>
              <a:t> 	1000</a:t>
            </a:r>
            <a:r>
              <a:rPr lang="zh-CN" altLang="en-US"/>
              <a:t>条</a:t>
            </a: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library</a:t>
            </a:r>
            <a:r>
              <a:rPr lang="zh-CN" altLang="en-US"/>
              <a:t>：</a:t>
            </a:r>
            <a:r>
              <a:rPr lang="en-US" altLang="zh-CN"/>
              <a:t>	1</a:t>
            </a:r>
            <a:r>
              <a:rPr lang="zh-CN" altLang="en-US"/>
              <a:t>条</a:t>
            </a: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room</a:t>
            </a:r>
            <a:r>
              <a:rPr lang="zh-CN" altLang="en-US"/>
              <a:t>：</a:t>
            </a:r>
            <a:r>
              <a:rPr lang="en-US" altLang="zh-CN"/>
              <a:t>	30</a:t>
            </a:r>
            <a:r>
              <a:rPr lang="zh-CN" altLang="en-US"/>
              <a:t>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方式：</a:t>
            </a:r>
            <a:r>
              <a:rPr lang="en-US" altLang="zh-CN"/>
              <a:t>python</a:t>
            </a:r>
            <a:r>
              <a:rPr lang="zh-CN" altLang="en-US"/>
              <a:t>生成数据</a:t>
            </a:r>
            <a:r>
              <a:rPr lang="en-US" altLang="zh-CN"/>
              <a:t>load</a:t>
            </a:r>
            <a:r>
              <a:rPr lang="zh-CN" altLang="en-US"/>
              <a:t>导入数据库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  </a:t>
            </a:r>
            <a:r>
              <a:rPr lang="zh-CN" altLang="en-US"/>
              <a:t>测试数据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测试性能的数据部分</a:t>
            </a:r>
            <a:r>
              <a:rPr lang="en-US" altLang="zh-CN"/>
              <a:t>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createADaySlot</a:t>
            </a:r>
            <a:r>
              <a:rPr lang="zh-CN" altLang="en-US"/>
              <a:t>：</a:t>
            </a:r>
            <a:r>
              <a:rPr lang="en-US" altLang="zh-CN"/>
              <a:t> 	</a:t>
            </a:r>
            <a:r>
              <a:rPr lang="zh-CN" altLang="en-US"/>
              <a:t>生成</a:t>
            </a:r>
            <a:r>
              <a:rPr lang="en-US" altLang="zh-CN"/>
              <a:t>365</a:t>
            </a:r>
            <a:r>
              <a:rPr lang="zh-CN" altLang="en-US"/>
              <a:t>天的</a:t>
            </a:r>
            <a:r>
              <a:rPr lang="en-US" altLang="zh-CN"/>
              <a:t>slot 	2‘07	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createOrder</a:t>
            </a:r>
            <a:r>
              <a:rPr lang="zh-CN" altLang="en-US"/>
              <a:t>：</a:t>
            </a:r>
            <a:r>
              <a:rPr lang="en-US" altLang="zh-CN"/>
              <a:t> 	</a:t>
            </a:r>
            <a:r>
              <a:rPr lang="zh-CN" altLang="en-US"/>
              <a:t>连续</a:t>
            </a:r>
            <a:r>
              <a:rPr lang="en-US" altLang="zh-CN"/>
              <a:t>4 Slot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小时）</a:t>
            </a:r>
            <a:r>
              <a:rPr lang="en-US" altLang="zh-CN"/>
              <a:t>		  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applicantId</a:t>
            </a:r>
            <a:r>
              <a:rPr lang="zh-CN" altLang="en-US"/>
              <a:t> 和 </a:t>
            </a:r>
            <a:r>
              <a:rPr lang="en-US" altLang="zh-CN"/>
              <a:t>beMember </a:t>
            </a:r>
            <a:r>
              <a:rPr lang="zh-CN" altLang="en-US"/>
              <a:t>随机指定</a:t>
            </a:r>
            <a:r>
              <a:rPr lang="en-US" altLang="zh-CN"/>
              <a:t>5</a:t>
            </a:r>
            <a:r>
              <a:rPr lang="zh-CN" altLang="en-US"/>
              <a:t>个</a:t>
            </a:r>
            <a:r>
              <a:rPr lang="en-US" altLang="zh-CN"/>
              <a:t>user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</a:t>
            </a:r>
            <a:r>
              <a:rPr lang="zh-CN" altLang="en-US"/>
              <a:t>随机通过 </a:t>
            </a:r>
            <a:r>
              <a:rPr lang="en-US" altLang="zh-CN"/>
              <a:t>/ </a:t>
            </a:r>
            <a:r>
              <a:rPr lang="zh-CN" altLang="en-US"/>
              <a:t>不通过（ 密码 </a:t>
            </a:r>
            <a:r>
              <a:rPr lang="en-US" altLang="zh-CN"/>
              <a:t>1 / 0 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</a:t>
            </a:r>
            <a:r>
              <a:rPr lang="zh-CN" altLang="en-US"/>
              <a:t>改进前： 单个</a:t>
            </a:r>
            <a:r>
              <a:rPr lang="en-US" altLang="zh-CN"/>
              <a:t>order </a:t>
            </a:r>
            <a:r>
              <a:rPr lang="zh-CN" altLang="en-US"/>
              <a:t>每个</a:t>
            </a:r>
            <a:r>
              <a:rPr lang="en-US" altLang="zh-CN"/>
              <a:t>+1s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方式：</a:t>
            </a:r>
            <a:r>
              <a:rPr lang="en-US" altLang="zh-CN"/>
              <a:t>python</a:t>
            </a:r>
            <a:r>
              <a:rPr lang="zh-CN" altLang="en-US"/>
              <a:t>生成</a:t>
            </a:r>
            <a:r>
              <a:rPr lang="en-US" altLang="zh-CN"/>
              <a:t>sql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		</a:t>
            </a:r>
            <a:r>
              <a:rPr lang="zh-CN" altLang="en-US"/>
              <a:t>查询方案及代价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查询：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searchSlot:	</a:t>
            </a:r>
            <a:r>
              <a:rPr lang="zh-CN" altLang="en-US">
                <a:sym typeface="+mn-ea"/>
              </a:rPr>
              <a:t>在一天中找</a:t>
            </a:r>
            <a:r>
              <a:rPr lang="en-US" altLang="zh-CN">
                <a:sym typeface="+mn-ea"/>
              </a:rPr>
              <a:t>Slot 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优化前： </a:t>
            </a:r>
            <a:r>
              <a:rPr lang="en-US" altLang="zh-CN">
                <a:sym typeface="+mn-ea"/>
              </a:rPr>
              <a:t>5.3s	concurrency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50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			</a:t>
            </a:r>
            <a:r>
              <a:rPr lang="zh-CN" altLang="en-US"/>
              <a:t>优化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srCreateOrder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逐行循环 用 </a:t>
            </a:r>
            <a:r>
              <a:rPr lang="en-US" altLang="zh-CN"/>
              <a:t>in exist</a:t>
            </a:r>
            <a:r>
              <a:rPr lang="zh-CN" altLang="en-US"/>
              <a:t>替换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srCheck</a:t>
            </a:r>
            <a:r>
              <a:rPr lang="zh-CN" altLang="en-US"/>
              <a:t>去除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395" y="2449830"/>
            <a:ext cx="10515600" cy="917765"/>
          </a:xfrm>
        </p:spPr>
        <p:txBody>
          <a:bodyPr/>
          <a:lstStyle/>
          <a:p>
            <a:r>
              <a:rPr lang="en-US" altLang="zh-CN"/>
              <a:t>					</a:t>
            </a:r>
            <a:r>
              <a:rPr lang="zh-CN" altLang="en-US" sz="5400"/>
              <a:t>演示</a:t>
            </a:r>
            <a:endParaRPr lang="zh-CN" altLang="en-US" sz="5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b"/>
  <p:tag name="KSO_WM_UNIT_INDEX" val="1"/>
  <p:tag name="KSO_WM_UNIT_ID" val="custom160539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SLIDE_ID" val="custom1605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演示</Application>
  <PresentationFormat>宽屏</PresentationFormat>
  <Paragraphs>46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黑体</vt:lpstr>
      <vt:lpstr>微软雅黑</vt:lpstr>
      <vt:lpstr>Calibri</vt:lpstr>
      <vt:lpstr>A000120140530A99PPBG</vt:lpstr>
      <vt:lpstr>图书馆自习室预定系统</vt:lpstr>
      <vt:lpstr>                                  测试数据</vt:lpstr>
      <vt:lpstr>                                  测试数据</vt:lpstr>
      <vt:lpstr>				查询方案及代价</vt:lpstr>
      <vt:lpstr>PowerPoint 演示文稿</vt:lpstr>
      <vt:lpstr>					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</dc:creator>
  <cp:lastModifiedBy>ye</cp:lastModifiedBy>
  <cp:revision>48</cp:revision>
  <dcterms:created xsi:type="dcterms:W3CDTF">2017-05-18T11:33:00Z</dcterms:created>
  <dcterms:modified xsi:type="dcterms:W3CDTF">2017-06-02T05:34:58Z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