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A94BB-9DF4-2633-2ACE-DDB739AB8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F5A29-CCB3-5FB0-2E97-97C0C60E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3B9BF-6C89-7C27-3998-68E11098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86E16-9024-641A-F4A3-7F03E796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AB226-714E-7534-FAFA-53821CC1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511BC-3D37-E09A-D8A6-B2B90064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49399-10AC-19C4-CDD8-A0A9FF10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D67C3-71F2-1C39-CF41-05076C0A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ACCF5-154A-BF5A-E88C-BB62A327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B27C3-7BA5-BAF8-437B-CC5CC2F8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23FC5E-5302-89CC-762B-77F414B2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DE98C-822D-02A1-42DD-484E75C7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01418-4573-E455-3C5B-272BC2E9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C3DF0-90F4-FDDC-645B-B39EFC42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7D06A-231D-991E-AF9F-33D59261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45468-3F78-CCBC-3D40-05A090F8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479F7-18F6-5FEB-DF10-188F55A8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95EA1-F52B-E9E7-F917-F113C4FD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EE81-EB88-CE6B-715F-C57C3283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CADE2-8584-2900-3005-FB60E0DB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DBE76-32C0-CFD0-6791-1274BCD2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A7420-C75D-33C8-C29F-A8386A76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DA3CF-2132-E742-F63E-40923689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811E9-0F35-FA66-CA12-B81EFA42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69AB1-C6EC-308D-D3B6-90FD5989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8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17E27-9892-16B8-27C3-CAA98029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0B21-0340-1E83-F60D-3D952BA25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C6CA3-F97E-01E8-5879-D60F5617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A8D4-D7B9-7C99-EE55-977EC6C6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486A5-6945-8993-7513-EEE2BC1D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3FC18-1B06-DBE9-E1BB-D9F97676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5A941-A2A0-DB36-66F8-65791ADF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C6937-8CA4-3764-7861-6B8A35A6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E82D6-B05F-A0CD-1875-F89DB679B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C02AE-3614-4F62-13B6-A378D2C6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0D1C5B-1E5A-3117-6F59-0D9B63C43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4B233F-72C2-BDF7-B1A4-7104274D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11DA9B-DB7E-6650-23D6-AA2DC5D2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C434B-6A58-25DD-ECA0-14632E1F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6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AB439-39B7-DF07-4E8E-7EF47FF0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ED526C-ABD3-A351-759B-1ECFC306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6E4297-011D-E6BF-435D-D7A76292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C6E635-CEAB-A679-C82D-87E77EFB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83C14F-479A-160C-BB2C-E317A51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FBAE72-A3BE-48BF-58B4-367DCA5B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8957F-16D9-826D-D07D-BA8BE508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1E662-D7DC-BD31-6AD1-D10E49F3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2C884-2371-1021-32DD-85FC2A44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F55F5-657B-9166-2949-481D1359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FA6BF-0623-B433-44DA-046520F8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DCD0C-93EE-1B3E-F96F-3933D029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12370-1B8D-2D2E-5597-B47CEB33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A9132-0549-439D-0C5D-D2961F49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460A72-EDD8-874B-2F45-EE465CC39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700E6-3580-50CF-28A9-3264EADC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BCD54-32B5-C097-786D-2121A85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8665E-DD03-3419-579D-3B26F54E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CA542-6F5F-A502-E832-E390ED9E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E77C49-1C4F-FC1F-49AD-4ABAF09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CB181-9932-4176-7BDD-8A184F53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E82FE-2A50-F352-AABC-E0DA05D6A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D282-F3FE-43D4-BE98-FA5C7C52E1A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07C01-9194-916F-A8A7-CA8FCF467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A2F4C-A2CB-7E96-1731-A0E346E16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6A4-E59A-4139-998A-A9D98C09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墙上的海报&#10;&#10;中度可信度描述已自动生成">
            <a:extLst>
              <a:ext uri="{FF2B5EF4-FFF2-40B4-BE49-F238E27FC236}">
                <a16:creationId xmlns:a16="http://schemas.microsoft.com/office/drawing/2014/main" id="{F9CFB53C-95BF-1E66-E4A5-6E7E444A9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20829" b="27377"/>
          <a:stretch/>
        </p:blipFill>
        <p:spPr>
          <a:xfrm>
            <a:off x="0" y="1526445"/>
            <a:ext cx="12126090" cy="47860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2ED585-A6AC-3C8E-E0EB-E75DCFC48422}"/>
              </a:ext>
            </a:extLst>
          </p:cNvPr>
          <p:cNvSpPr txBox="1"/>
          <p:nvPr/>
        </p:nvSpPr>
        <p:spPr>
          <a:xfrm>
            <a:off x="8336604" y="603115"/>
            <a:ext cx="1138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RCA.v</a:t>
            </a:r>
            <a:endParaRPr lang="en-US" dirty="0"/>
          </a:p>
          <a:p>
            <a:r>
              <a:rPr lang="en-US" dirty="0" err="1"/>
              <a:t>FA.v</a:t>
            </a:r>
            <a:endParaRPr lang="en-US" dirty="0"/>
          </a:p>
          <a:p>
            <a:r>
              <a:rPr lang="en-US" dirty="0" err="1"/>
              <a:t>Wrapper.v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7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679F02-E1FD-0806-BD61-960348DB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0" y="905341"/>
            <a:ext cx="11308199" cy="50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C7B77C-C11D-0EC3-7A94-DECFA779B6F9}"/>
              </a:ext>
            </a:extLst>
          </p:cNvPr>
          <p:cNvSpPr txBox="1"/>
          <p:nvPr/>
        </p:nvSpPr>
        <p:spPr>
          <a:xfrm>
            <a:off x="525294" y="554477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testbench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31E5E-8CC1-EEC6-008A-A8499F236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7" r="32922"/>
          <a:stretch/>
        </p:blipFill>
        <p:spPr>
          <a:xfrm>
            <a:off x="2577831" y="-457200"/>
            <a:ext cx="8483893" cy="70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4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Weihan Gao</dc:creator>
  <cp:lastModifiedBy>Weihan Gao</cp:lastModifiedBy>
  <cp:revision>2</cp:revision>
  <dcterms:created xsi:type="dcterms:W3CDTF">2022-11-04T12:09:51Z</dcterms:created>
  <dcterms:modified xsi:type="dcterms:W3CDTF">2022-11-04T13:27:18Z</dcterms:modified>
</cp:coreProperties>
</file>