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9" r:id="rId8"/>
    <p:sldId id="264" r:id="rId9"/>
    <p:sldId id="265" r:id="rId10"/>
    <p:sldId id="266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220C1-E46C-4CAB-863A-AB4DEEBE6AFE}" v="17" dt="2022-05-26T21:53:08.346"/>
    <p1510:client id="{8513D526-D5AC-4A1F-A334-5ED934C64934}" v="1068" dt="2022-05-26T21:54:00.411"/>
    <p1510:client id="{D06D04DB-D581-45D9-95BF-C6365A22C925}" v="314" dt="2022-05-26T20:00:26.916"/>
    <p1510:client id="{E0EF2AC1-98B7-4D41-8144-859054C5D0E3}" v="1427" dt="2022-05-26T17:25:39.414"/>
    <p1510:client id="{F5AB9DF2-B21B-45BF-938C-69911A2C5873}" v="1" dt="2022-05-26T17:20:14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6E4C1-C03C-4C24-9494-AFA667063B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C94B01-18B5-4ACF-8E20-63831A5AD151}">
      <dgm:prSet/>
      <dgm:spPr/>
      <dgm:t>
        <a:bodyPr/>
        <a:lstStyle/>
        <a:p>
          <a:r>
            <a:rPr lang="ru-RU">
              <a:solidFill>
                <a:schemeClr val="tx1">
                  <a:lumMod val="75000"/>
                </a:schemeClr>
              </a:solidFill>
            </a:rPr>
            <a:t>Team1_PPE/</a:t>
          </a:r>
          <a:r>
            <a:rPr lang="ru-RU" err="1">
              <a:solidFill>
                <a:schemeClr val="tx1">
                  <a:lumMod val="75000"/>
                </a:schemeClr>
              </a:solidFill>
            </a:rPr>
            <a:t>static</a:t>
          </a:r>
          <a:r>
            <a:rPr lang="ru-RU">
              <a:solidFill>
                <a:schemeClr val="tx1">
                  <a:lumMod val="75000"/>
                </a:schemeClr>
              </a:solidFill>
            </a:rPr>
            <a:t> - директория, содержащая </a:t>
          </a:r>
          <a:r>
            <a:rPr lang="ru-RU" err="1">
              <a:solidFill>
                <a:schemeClr val="tx1">
                  <a:lumMod val="75000"/>
                </a:schemeClr>
              </a:solidFill>
            </a:rPr>
            <a:t>css</a:t>
          </a:r>
          <a:r>
            <a:rPr lang="ru-RU">
              <a:solidFill>
                <a:schemeClr val="tx1">
                  <a:lumMod val="75000"/>
                </a:schemeClr>
              </a:solidFill>
            </a:rPr>
            <a:t> стили страниц. Сюда так же сохраняется размеченная видеозапись.</a:t>
          </a:r>
          <a:endParaRPr lang="en-US">
            <a:solidFill>
              <a:schemeClr val="tx1">
                <a:lumMod val="75000"/>
              </a:schemeClr>
            </a:solidFill>
          </a:endParaRPr>
        </a:p>
      </dgm:t>
    </dgm:pt>
    <dgm:pt modelId="{49472294-0D78-470B-B5BA-78EECF1D7B2E}" type="parTrans" cxnId="{8490C9B0-9E1D-41F3-BEC1-E7C5A97B50D4}">
      <dgm:prSet/>
      <dgm:spPr/>
      <dgm:t>
        <a:bodyPr/>
        <a:lstStyle/>
        <a:p>
          <a:endParaRPr lang="en-US"/>
        </a:p>
      </dgm:t>
    </dgm:pt>
    <dgm:pt modelId="{228A8650-3269-428E-BF79-26055E61A839}" type="sibTrans" cxnId="{8490C9B0-9E1D-41F3-BEC1-E7C5A97B50D4}">
      <dgm:prSet/>
      <dgm:spPr/>
      <dgm:t>
        <a:bodyPr/>
        <a:lstStyle/>
        <a:p>
          <a:endParaRPr lang="en-US"/>
        </a:p>
      </dgm:t>
    </dgm:pt>
    <dgm:pt modelId="{FC8C0580-7A14-4A9A-ACE0-80055152BD5F}">
      <dgm:prSet/>
      <dgm:spPr/>
      <dgm:t>
        <a:bodyPr/>
        <a:lstStyle/>
        <a:p>
          <a:r>
            <a:rPr lang="ru-RU">
              <a:solidFill>
                <a:schemeClr val="tx1">
                  <a:lumMod val="75000"/>
                </a:schemeClr>
              </a:solidFill>
            </a:rPr>
            <a:t>Team1_PPE/</a:t>
          </a:r>
          <a:r>
            <a:rPr lang="ru-RU" err="1">
              <a:solidFill>
                <a:schemeClr val="tx1">
                  <a:lumMod val="75000"/>
                </a:schemeClr>
              </a:solidFill>
            </a:rPr>
            <a:t>templates</a:t>
          </a:r>
          <a:r>
            <a:rPr lang="ru-RU">
              <a:solidFill>
                <a:schemeClr val="tx1">
                  <a:lumMod val="75000"/>
                </a:schemeClr>
              </a:solidFill>
            </a:rPr>
            <a:t> - директория, содержащая </a:t>
          </a:r>
          <a:r>
            <a:rPr lang="ru-RU" err="1">
              <a:solidFill>
                <a:schemeClr val="tx1">
                  <a:lumMod val="75000"/>
                </a:schemeClr>
              </a:solidFill>
            </a:rPr>
            <a:t>html</a:t>
          </a:r>
          <a:r>
            <a:rPr lang="ru-RU">
              <a:solidFill>
                <a:schemeClr val="tx1">
                  <a:lumMod val="75000"/>
                </a:schemeClr>
              </a:solidFill>
            </a:rPr>
            <a:t> шаблоны страниц.</a:t>
          </a:r>
          <a:endParaRPr lang="en-US">
            <a:solidFill>
              <a:schemeClr val="tx1">
                <a:lumMod val="75000"/>
              </a:schemeClr>
            </a:solidFill>
          </a:endParaRPr>
        </a:p>
      </dgm:t>
    </dgm:pt>
    <dgm:pt modelId="{08766D26-BDF1-4C6A-9E37-94CD29470DF4}" type="parTrans" cxnId="{4788A86D-F575-4595-9E5A-6E07AEE73AC7}">
      <dgm:prSet/>
      <dgm:spPr/>
      <dgm:t>
        <a:bodyPr/>
        <a:lstStyle/>
        <a:p>
          <a:endParaRPr lang="en-US"/>
        </a:p>
      </dgm:t>
    </dgm:pt>
    <dgm:pt modelId="{40AA7307-1DF5-4FF2-BFCE-B2DA883FA4FF}" type="sibTrans" cxnId="{4788A86D-F575-4595-9E5A-6E07AEE73AC7}">
      <dgm:prSet/>
      <dgm:spPr/>
      <dgm:t>
        <a:bodyPr/>
        <a:lstStyle/>
        <a:p>
          <a:endParaRPr lang="en-US"/>
        </a:p>
      </dgm:t>
    </dgm:pt>
    <dgm:pt modelId="{6F2E3599-B70A-4513-A5B6-F7D4B6D4ACE3}">
      <dgm:prSet/>
      <dgm:spPr/>
      <dgm:t>
        <a:bodyPr/>
        <a:lstStyle/>
        <a:p>
          <a:r>
            <a:rPr lang="ru-RU">
              <a:solidFill>
                <a:schemeClr val="tx1">
                  <a:lumMod val="75000"/>
                </a:schemeClr>
              </a:solidFill>
            </a:rPr>
            <a:t>Team1_PPE/</a:t>
          </a:r>
          <a:r>
            <a:rPr lang="ru-RU" err="1">
              <a:solidFill>
                <a:schemeClr val="tx1">
                  <a:lumMod val="75000"/>
                </a:schemeClr>
              </a:solidFill>
            </a:rPr>
            <a:t>uploads</a:t>
          </a:r>
          <a:r>
            <a:rPr lang="ru-RU">
              <a:solidFill>
                <a:schemeClr val="tx1">
                  <a:lumMod val="75000"/>
                </a:schemeClr>
              </a:solidFill>
            </a:rPr>
            <a:t> - директория, содержащая загруженные пользователем видеозаписи.</a:t>
          </a:r>
          <a:endParaRPr lang="en-US">
            <a:solidFill>
              <a:schemeClr val="tx1">
                <a:lumMod val="75000"/>
              </a:schemeClr>
            </a:solidFill>
          </a:endParaRPr>
        </a:p>
      </dgm:t>
    </dgm:pt>
    <dgm:pt modelId="{41FD81BF-9B52-4224-AE49-AD56C0B034BE}" type="parTrans" cxnId="{8300010E-19CE-4492-B210-0A4728F85246}">
      <dgm:prSet/>
      <dgm:spPr/>
      <dgm:t>
        <a:bodyPr/>
        <a:lstStyle/>
        <a:p>
          <a:endParaRPr lang="en-US"/>
        </a:p>
      </dgm:t>
    </dgm:pt>
    <dgm:pt modelId="{E921D776-62A0-4F04-95A3-3BB62E9A0A5E}" type="sibTrans" cxnId="{8300010E-19CE-4492-B210-0A4728F85246}">
      <dgm:prSet/>
      <dgm:spPr/>
      <dgm:t>
        <a:bodyPr/>
        <a:lstStyle/>
        <a:p>
          <a:endParaRPr lang="en-US"/>
        </a:p>
      </dgm:t>
    </dgm:pt>
    <dgm:pt modelId="{BA32F75A-242D-4C64-8877-68258D34D031}">
      <dgm:prSet/>
      <dgm:spPr/>
      <dgm:t>
        <a:bodyPr/>
        <a:lstStyle/>
        <a:p>
          <a:pPr rtl="0"/>
          <a:r>
            <a:rPr lang="ru-RU">
              <a:solidFill>
                <a:schemeClr val="tx1">
                  <a:lumMod val="75000"/>
                </a:schemeClr>
              </a:solidFill>
            </a:rPr>
            <a:t>Team1_PPE/Yolov5_DeepSort_Pytorch -</a:t>
          </a:r>
          <a:r>
            <a:rPr lang="ru-RU">
              <a:solidFill>
                <a:schemeClr val="tx1">
                  <a:lumMod val="75000"/>
                </a:schemeClr>
              </a:solidFill>
              <a:latin typeface="Sitka Heading"/>
            </a:rPr>
            <a:t> репозиторий с </a:t>
          </a:r>
          <a:r>
            <a:rPr lang="ru-RU" err="1">
              <a:solidFill>
                <a:schemeClr val="tx1">
                  <a:lumMod val="75000"/>
                </a:schemeClr>
              </a:solidFill>
              <a:latin typeface="Sitka Heading"/>
            </a:rPr>
            <a:t>треккингом</a:t>
          </a:r>
          <a:r>
            <a:rPr lang="ru-RU">
              <a:solidFill>
                <a:schemeClr val="tx1">
                  <a:lumMod val="75000"/>
                </a:schemeClr>
              </a:solidFill>
              <a:latin typeface="Sitka Heading"/>
            </a:rPr>
            <a:t> </a:t>
          </a:r>
          <a:endParaRPr lang="en-US">
            <a:solidFill>
              <a:schemeClr val="tx1">
                <a:lumMod val="75000"/>
              </a:schemeClr>
            </a:solidFill>
          </a:endParaRPr>
        </a:p>
      </dgm:t>
    </dgm:pt>
    <dgm:pt modelId="{51930B00-6391-425B-85DF-BACBA29EFD9C}" type="parTrans" cxnId="{F7EAD88B-AE77-4432-80DB-ECF783F3C677}">
      <dgm:prSet/>
      <dgm:spPr/>
      <dgm:t>
        <a:bodyPr/>
        <a:lstStyle/>
        <a:p>
          <a:endParaRPr lang="en-US"/>
        </a:p>
      </dgm:t>
    </dgm:pt>
    <dgm:pt modelId="{4B8E019A-2CC7-4B05-9AB8-13EFA81D9BC4}" type="sibTrans" cxnId="{F7EAD88B-AE77-4432-80DB-ECF783F3C677}">
      <dgm:prSet/>
      <dgm:spPr/>
      <dgm:t>
        <a:bodyPr/>
        <a:lstStyle/>
        <a:p>
          <a:endParaRPr lang="en-US"/>
        </a:p>
      </dgm:t>
    </dgm:pt>
    <dgm:pt modelId="{65DF3D53-0A3E-4216-9367-1FED7266F0D6}" type="pres">
      <dgm:prSet presAssocID="{C2F6E4C1-C03C-4C24-9494-AFA667063BD7}" presName="vert0" presStyleCnt="0">
        <dgm:presLayoutVars>
          <dgm:dir/>
          <dgm:animOne val="branch"/>
          <dgm:animLvl val="lvl"/>
        </dgm:presLayoutVars>
      </dgm:prSet>
      <dgm:spPr/>
    </dgm:pt>
    <dgm:pt modelId="{4974D4B0-5A82-4FD0-9DE8-10BCEF26A70D}" type="pres">
      <dgm:prSet presAssocID="{BAC94B01-18B5-4ACF-8E20-63831A5AD151}" presName="thickLine" presStyleLbl="alignNode1" presStyleIdx="0" presStyleCnt="4"/>
      <dgm:spPr/>
    </dgm:pt>
    <dgm:pt modelId="{2AA28133-518F-4E31-83CD-681D742D9E2F}" type="pres">
      <dgm:prSet presAssocID="{BAC94B01-18B5-4ACF-8E20-63831A5AD151}" presName="horz1" presStyleCnt="0"/>
      <dgm:spPr/>
    </dgm:pt>
    <dgm:pt modelId="{2DB7D324-D83D-4195-9B12-862F170B3AEC}" type="pres">
      <dgm:prSet presAssocID="{BAC94B01-18B5-4ACF-8E20-63831A5AD151}" presName="tx1" presStyleLbl="revTx" presStyleIdx="0" presStyleCnt="4"/>
      <dgm:spPr/>
    </dgm:pt>
    <dgm:pt modelId="{A88E8D50-66D5-4948-A252-A0E64918546D}" type="pres">
      <dgm:prSet presAssocID="{BAC94B01-18B5-4ACF-8E20-63831A5AD151}" presName="vert1" presStyleCnt="0"/>
      <dgm:spPr/>
    </dgm:pt>
    <dgm:pt modelId="{9928B7BA-F984-4928-ACD4-AD494D2CC2BC}" type="pres">
      <dgm:prSet presAssocID="{FC8C0580-7A14-4A9A-ACE0-80055152BD5F}" presName="thickLine" presStyleLbl="alignNode1" presStyleIdx="1" presStyleCnt="4"/>
      <dgm:spPr/>
    </dgm:pt>
    <dgm:pt modelId="{D2CFEB21-51FC-46F8-AD61-6BAFC6131B8E}" type="pres">
      <dgm:prSet presAssocID="{FC8C0580-7A14-4A9A-ACE0-80055152BD5F}" presName="horz1" presStyleCnt="0"/>
      <dgm:spPr/>
    </dgm:pt>
    <dgm:pt modelId="{91F04411-F955-463D-9ED8-2104DAF7BD21}" type="pres">
      <dgm:prSet presAssocID="{FC8C0580-7A14-4A9A-ACE0-80055152BD5F}" presName="tx1" presStyleLbl="revTx" presStyleIdx="1" presStyleCnt="4"/>
      <dgm:spPr/>
    </dgm:pt>
    <dgm:pt modelId="{84FC9895-9A0C-4D4C-9C25-97329082A4D6}" type="pres">
      <dgm:prSet presAssocID="{FC8C0580-7A14-4A9A-ACE0-80055152BD5F}" presName="vert1" presStyleCnt="0"/>
      <dgm:spPr/>
    </dgm:pt>
    <dgm:pt modelId="{84BD7E02-C488-404F-8271-D41D5D75E5DE}" type="pres">
      <dgm:prSet presAssocID="{6F2E3599-B70A-4513-A5B6-F7D4B6D4ACE3}" presName="thickLine" presStyleLbl="alignNode1" presStyleIdx="2" presStyleCnt="4"/>
      <dgm:spPr/>
    </dgm:pt>
    <dgm:pt modelId="{AD265F7F-2E36-4A75-891D-48076E7D68DB}" type="pres">
      <dgm:prSet presAssocID="{6F2E3599-B70A-4513-A5B6-F7D4B6D4ACE3}" presName="horz1" presStyleCnt="0"/>
      <dgm:spPr/>
    </dgm:pt>
    <dgm:pt modelId="{48C3DA6D-CCFC-43FD-BEED-6F7A886CCF5B}" type="pres">
      <dgm:prSet presAssocID="{6F2E3599-B70A-4513-A5B6-F7D4B6D4ACE3}" presName="tx1" presStyleLbl="revTx" presStyleIdx="2" presStyleCnt="4"/>
      <dgm:spPr/>
    </dgm:pt>
    <dgm:pt modelId="{B6C00243-0E24-4D6E-862A-C6C852D55413}" type="pres">
      <dgm:prSet presAssocID="{6F2E3599-B70A-4513-A5B6-F7D4B6D4ACE3}" presName="vert1" presStyleCnt="0"/>
      <dgm:spPr/>
    </dgm:pt>
    <dgm:pt modelId="{6D6B1D56-BAAE-4BF7-BC69-8A62E458CC9E}" type="pres">
      <dgm:prSet presAssocID="{BA32F75A-242D-4C64-8877-68258D34D031}" presName="thickLine" presStyleLbl="alignNode1" presStyleIdx="3" presStyleCnt="4"/>
      <dgm:spPr/>
    </dgm:pt>
    <dgm:pt modelId="{3FABE7C9-B792-42BF-9746-0B0635C44C75}" type="pres">
      <dgm:prSet presAssocID="{BA32F75A-242D-4C64-8877-68258D34D031}" presName="horz1" presStyleCnt="0"/>
      <dgm:spPr/>
    </dgm:pt>
    <dgm:pt modelId="{37802C46-F450-4E07-91F5-5F8CDA520997}" type="pres">
      <dgm:prSet presAssocID="{BA32F75A-242D-4C64-8877-68258D34D031}" presName="tx1" presStyleLbl="revTx" presStyleIdx="3" presStyleCnt="4"/>
      <dgm:spPr/>
    </dgm:pt>
    <dgm:pt modelId="{777C05D1-55FF-44CC-AD68-7000493B9D4B}" type="pres">
      <dgm:prSet presAssocID="{BA32F75A-242D-4C64-8877-68258D34D031}" presName="vert1" presStyleCnt="0"/>
      <dgm:spPr/>
    </dgm:pt>
  </dgm:ptLst>
  <dgm:cxnLst>
    <dgm:cxn modelId="{8300010E-19CE-4492-B210-0A4728F85246}" srcId="{C2F6E4C1-C03C-4C24-9494-AFA667063BD7}" destId="{6F2E3599-B70A-4513-A5B6-F7D4B6D4ACE3}" srcOrd="2" destOrd="0" parTransId="{41FD81BF-9B52-4224-AE49-AD56C0B034BE}" sibTransId="{E921D776-62A0-4F04-95A3-3BB62E9A0A5E}"/>
    <dgm:cxn modelId="{4B70E412-6134-4F19-B0F3-29FC1E2E5F58}" type="presOf" srcId="{6F2E3599-B70A-4513-A5B6-F7D4B6D4ACE3}" destId="{48C3DA6D-CCFC-43FD-BEED-6F7A886CCF5B}" srcOrd="0" destOrd="0" presId="urn:microsoft.com/office/officeart/2008/layout/LinedList"/>
    <dgm:cxn modelId="{5AC4EF2F-E964-4284-93CA-6FB726B56C7D}" type="presOf" srcId="{C2F6E4C1-C03C-4C24-9494-AFA667063BD7}" destId="{65DF3D53-0A3E-4216-9367-1FED7266F0D6}" srcOrd="0" destOrd="0" presId="urn:microsoft.com/office/officeart/2008/layout/LinedList"/>
    <dgm:cxn modelId="{384CAB6B-33EC-4B05-AFCC-C7DD0DB2EFC4}" type="presOf" srcId="{FC8C0580-7A14-4A9A-ACE0-80055152BD5F}" destId="{91F04411-F955-463D-9ED8-2104DAF7BD21}" srcOrd="0" destOrd="0" presId="urn:microsoft.com/office/officeart/2008/layout/LinedList"/>
    <dgm:cxn modelId="{4788A86D-F575-4595-9E5A-6E07AEE73AC7}" srcId="{C2F6E4C1-C03C-4C24-9494-AFA667063BD7}" destId="{FC8C0580-7A14-4A9A-ACE0-80055152BD5F}" srcOrd="1" destOrd="0" parTransId="{08766D26-BDF1-4C6A-9E37-94CD29470DF4}" sibTransId="{40AA7307-1DF5-4FF2-BFCE-B2DA883FA4FF}"/>
    <dgm:cxn modelId="{F7EAD88B-AE77-4432-80DB-ECF783F3C677}" srcId="{C2F6E4C1-C03C-4C24-9494-AFA667063BD7}" destId="{BA32F75A-242D-4C64-8877-68258D34D031}" srcOrd="3" destOrd="0" parTransId="{51930B00-6391-425B-85DF-BACBA29EFD9C}" sibTransId="{4B8E019A-2CC7-4B05-9AB8-13EFA81D9BC4}"/>
    <dgm:cxn modelId="{FE68B1AC-7FA9-4583-8483-CD7EA4C17D13}" type="presOf" srcId="{BAC94B01-18B5-4ACF-8E20-63831A5AD151}" destId="{2DB7D324-D83D-4195-9B12-862F170B3AEC}" srcOrd="0" destOrd="0" presId="urn:microsoft.com/office/officeart/2008/layout/LinedList"/>
    <dgm:cxn modelId="{8490C9B0-9E1D-41F3-BEC1-E7C5A97B50D4}" srcId="{C2F6E4C1-C03C-4C24-9494-AFA667063BD7}" destId="{BAC94B01-18B5-4ACF-8E20-63831A5AD151}" srcOrd="0" destOrd="0" parTransId="{49472294-0D78-470B-B5BA-78EECF1D7B2E}" sibTransId="{228A8650-3269-428E-BF79-26055E61A839}"/>
    <dgm:cxn modelId="{8248ECB8-4D36-4539-8254-75C209F4E2CB}" type="presOf" srcId="{BA32F75A-242D-4C64-8877-68258D34D031}" destId="{37802C46-F450-4E07-91F5-5F8CDA520997}" srcOrd="0" destOrd="0" presId="urn:microsoft.com/office/officeart/2008/layout/LinedList"/>
    <dgm:cxn modelId="{84A2B5D3-D6B8-4675-9C14-F77D1315D4CF}" type="presParOf" srcId="{65DF3D53-0A3E-4216-9367-1FED7266F0D6}" destId="{4974D4B0-5A82-4FD0-9DE8-10BCEF26A70D}" srcOrd="0" destOrd="0" presId="urn:microsoft.com/office/officeart/2008/layout/LinedList"/>
    <dgm:cxn modelId="{54DFDC98-2E7E-4E52-AD18-A06331720CCF}" type="presParOf" srcId="{65DF3D53-0A3E-4216-9367-1FED7266F0D6}" destId="{2AA28133-518F-4E31-83CD-681D742D9E2F}" srcOrd="1" destOrd="0" presId="urn:microsoft.com/office/officeart/2008/layout/LinedList"/>
    <dgm:cxn modelId="{69505D78-47C9-4D9A-A531-61E17CA40344}" type="presParOf" srcId="{2AA28133-518F-4E31-83CD-681D742D9E2F}" destId="{2DB7D324-D83D-4195-9B12-862F170B3AEC}" srcOrd="0" destOrd="0" presId="urn:microsoft.com/office/officeart/2008/layout/LinedList"/>
    <dgm:cxn modelId="{C075A632-4AC3-4A12-B390-F6D3A3BDBCFD}" type="presParOf" srcId="{2AA28133-518F-4E31-83CD-681D742D9E2F}" destId="{A88E8D50-66D5-4948-A252-A0E64918546D}" srcOrd="1" destOrd="0" presId="urn:microsoft.com/office/officeart/2008/layout/LinedList"/>
    <dgm:cxn modelId="{E027D5D4-65F7-4E3E-8DBF-78A6778BD166}" type="presParOf" srcId="{65DF3D53-0A3E-4216-9367-1FED7266F0D6}" destId="{9928B7BA-F984-4928-ACD4-AD494D2CC2BC}" srcOrd="2" destOrd="0" presId="urn:microsoft.com/office/officeart/2008/layout/LinedList"/>
    <dgm:cxn modelId="{A9B2ABC4-9C39-4BEF-A38D-D2CB0C801C2B}" type="presParOf" srcId="{65DF3D53-0A3E-4216-9367-1FED7266F0D6}" destId="{D2CFEB21-51FC-46F8-AD61-6BAFC6131B8E}" srcOrd="3" destOrd="0" presId="urn:microsoft.com/office/officeart/2008/layout/LinedList"/>
    <dgm:cxn modelId="{B19FB80E-FE38-4B6E-9A75-C4D9EDF9112F}" type="presParOf" srcId="{D2CFEB21-51FC-46F8-AD61-6BAFC6131B8E}" destId="{91F04411-F955-463D-9ED8-2104DAF7BD21}" srcOrd="0" destOrd="0" presId="urn:microsoft.com/office/officeart/2008/layout/LinedList"/>
    <dgm:cxn modelId="{74FF39D5-E99E-41B8-819B-25E4B71BA3C3}" type="presParOf" srcId="{D2CFEB21-51FC-46F8-AD61-6BAFC6131B8E}" destId="{84FC9895-9A0C-4D4C-9C25-97329082A4D6}" srcOrd="1" destOrd="0" presId="urn:microsoft.com/office/officeart/2008/layout/LinedList"/>
    <dgm:cxn modelId="{30E7EA42-228C-4B8B-954C-F3A6FB96B732}" type="presParOf" srcId="{65DF3D53-0A3E-4216-9367-1FED7266F0D6}" destId="{84BD7E02-C488-404F-8271-D41D5D75E5DE}" srcOrd="4" destOrd="0" presId="urn:microsoft.com/office/officeart/2008/layout/LinedList"/>
    <dgm:cxn modelId="{469C369B-1C42-48A3-9990-C520E56E39D8}" type="presParOf" srcId="{65DF3D53-0A3E-4216-9367-1FED7266F0D6}" destId="{AD265F7F-2E36-4A75-891D-48076E7D68DB}" srcOrd="5" destOrd="0" presId="urn:microsoft.com/office/officeart/2008/layout/LinedList"/>
    <dgm:cxn modelId="{538C484C-A942-425C-B382-D81C559207A6}" type="presParOf" srcId="{AD265F7F-2E36-4A75-891D-48076E7D68DB}" destId="{48C3DA6D-CCFC-43FD-BEED-6F7A886CCF5B}" srcOrd="0" destOrd="0" presId="urn:microsoft.com/office/officeart/2008/layout/LinedList"/>
    <dgm:cxn modelId="{25589CC8-27AF-456B-BF37-82CEB6732375}" type="presParOf" srcId="{AD265F7F-2E36-4A75-891D-48076E7D68DB}" destId="{B6C00243-0E24-4D6E-862A-C6C852D55413}" srcOrd="1" destOrd="0" presId="urn:microsoft.com/office/officeart/2008/layout/LinedList"/>
    <dgm:cxn modelId="{BE3A0D4D-0B29-41C6-BFAA-40FDB001F5F3}" type="presParOf" srcId="{65DF3D53-0A3E-4216-9367-1FED7266F0D6}" destId="{6D6B1D56-BAAE-4BF7-BC69-8A62E458CC9E}" srcOrd="6" destOrd="0" presId="urn:microsoft.com/office/officeart/2008/layout/LinedList"/>
    <dgm:cxn modelId="{73C00240-09F7-4A8F-B94E-E9EDDAC03B14}" type="presParOf" srcId="{65DF3D53-0A3E-4216-9367-1FED7266F0D6}" destId="{3FABE7C9-B792-42BF-9746-0B0635C44C75}" srcOrd="7" destOrd="0" presId="urn:microsoft.com/office/officeart/2008/layout/LinedList"/>
    <dgm:cxn modelId="{D861E2A6-D87C-495C-9C10-632C4DA2CC55}" type="presParOf" srcId="{3FABE7C9-B792-42BF-9746-0B0635C44C75}" destId="{37802C46-F450-4E07-91F5-5F8CDA520997}" srcOrd="0" destOrd="0" presId="urn:microsoft.com/office/officeart/2008/layout/LinedList"/>
    <dgm:cxn modelId="{BD3B12E4-C0AB-43DF-A7B4-241B1706D15E}" type="presParOf" srcId="{3FABE7C9-B792-42BF-9746-0B0635C44C75}" destId="{777C05D1-55FF-44CC-AD68-7000493B9D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6E4C1-C03C-4C24-9494-AFA667063B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94B01-18B5-4ACF-8E20-63831A5AD151}">
      <dgm:prSet/>
      <dgm:spPr/>
      <dgm:t>
        <a:bodyPr/>
        <a:lstStyle/>
        <a:p>
          <a:pPr algn="l" rtl="0">
            <a:lnSpc>
              <a:spcPct val="110000"/>
            </a:lnSpc>
          </a:pPr>
          <a:r>
            <a:rPr lang="ru-RU">
              <a:solidFill>
                <a:schemeClr val="tx1">
                  <a:lumMod val="75000"/>
                </a:schemeClr>
              </a:solidFill>
            </a:rPr>
            <a:t>Team1_PPE/weights/best.pt - веса обученной модели нейросети YOLO</a:t>
          </a:r>
          <a:endParaRPr lang="en-US">
            <a:solidFill>
              <a:schemeClr val="tx1">
                <a:lumMod val="75000"/>
              </a:schemeClr>
            </a:solidFill>
          </a:endParaRPr>
        </a:p>
      </dgm:t>
    </dgm:pt>
    <dgm:pt modelId="{49472294-0D78-470B-B5BA-78EECF1D7B2E}" type="parTrans" cxnId="{8490C9B0-9E1D-41F3-BEC1-E7C5A97B50D4}">
      <dgm:prSet/>
      <dgm:spPr/>
      <dgm:t>
        <a:bodyPr/>
        <a:lstStyle/>
        <a:p>
          <a:endParaRPr lang="en-US"/>
        </a:p>
      </dgm:t>
    </dgm:pt>
    <dgm:pt modelId="{228A8650-3269-428E-BF79-26055E61A839}" type="sibTrans" cxnId="{8490C9B0-9E1D-41F3-BEC1-E7C5A97B50D4}">
      <dgm:prSet/>
      <dgm:spPr/>
      <dgm:t>
        <a:bodyPr/>
        <a:lstStyle/>
        <a:p>
          <a:endParaRPr lang="en-US"/>
        </a:p>
      </dgm:t>
    </dgm:pt>
    <dgm:pt modelId="{FC8C0580-7A14-4A9A-ACE0-80055152BD5F}">
      <dgm:prSet/>
      <dgm:spPr/>
      <dgm:t>
        <a:bodyPr/>
        <a:lstStyle/>
        <a:p>
          <a:pPr algn="l"/>
          <a:r>
            <a:rPr lang="ru-RU">
              <a:solidFill>
                <a:schemeClr val="tx1">
                  <a:lumMod val="75000"/>
                </a:schemeClr>
              </a:solidFill>
            </a:rPr>
            <a:t>Team1_PPE/loading.py - Файл исходного кода, содержащий функцию запуска обработки видео</a:t>
          </a:r>
          <a:endParaRPr lang="en-US"/>
        </a:p>
      </dgm:t>
    </dgm:pt>
    <dgm:pt modelId="{08766D26-BDF1-4C6A-9E37-94CD29470DF4}" type="parTrans" cxnId="{4788A86D-F575-4595-9E5A-6E07AEE73AC7}">
      <dgm:prSet/>
      <dgm:spPr/>
      <dgm:t>
        <a:bodyPr/>
        <a:lstStyle/>
        <a:p>
          <a:endParaRPr lang="en-US"/>
        </a:p>
      </dgm:t>
    </dgm:pt>
    <dgm:pt modelId="{40AA7307-1DF5-4FF2-BFCE-B2DA883FA4FF}" type="sibTrans" cxnId="{4788A86D-F575-4595-9E5A-6E07AEE73AC7}">
      <dgm:prSet/>
      <dgm:spPr/>
      <dgm:t>
        <a:bodyPr/>
        <a:lstStyle/>
        <a:p>
          <a:endParaRPr lang="en-US"/>
        </a:p>
      </dgm:t>
    </dgm:pt>
    <dgm:pt modelId="{6F2E3599-B70A-4513-A5B6-F7D4B6D4ACE3}">
      <dgm:prSet/>
      <dgm:spPr/>
      <dgm:t>
        <a:bodyPr/>
        <a:lstStyle/>
        <a:p>
          <a:pPr algn="l"/>
          <a:r>
            <a:rPr lang="ru-RU">
              <a:solidFill>
                <a:schemeClr val="tx1">
                  <a:lumMod val="75000"/>
                </a:schemeClr>
              </a:solidFill>
            </a:rPr>
            <a:t>Team1_PPE/download.py - Файл исходного кода, содержащий функцию показа страницы выгрузки размеченного файла с сервера, а так же функции выгрузки файла с размеченной видеозаписью и статистикой</a:t>
          </a:r>
          <a:endParaRPr lang="en-US"/>
        </a:p>
      </dgm:t>
    </dgm:pt>
    <dgm:pt modelId="{41FD81BF-9B52-4224-AE49-AD56C0B034BE}" type="parTrans" cxnId="{8300010E-19CE-4492-B210-0A4728F85246}">
      <dgm:prSet/>
      <dgm:spPr/>
      <dgm:t>
        <a:bodyPr/>
        <a:lstStyle/>
        <a:p>
          <a:endParaRPr lang="en-US"/>
        </a:p>
      </dgm:t>
    </dgm:pt>
    <dgm:pt modelId="{E921D776-62A0-4F04-95A3-3BB62E9A0A5E}" type="sibTrans" cxnId="{8300010E-19CE-4492-B210-0A4728F85246}">
      <dgm:prSet/>
      <dgm:spPr/>
      <dgm:t>
        <a:bodyPr/>
        <a:lstStyle/>
        <a:p>
          <a:endParaRPr lang="en-US"/>
        </a:p>
      </dgm:t>
    </dgm:pt>
    <dgm:pt modelId="{BA32F75A-242D-4C64-8877-68258D34D031}">
      <dgm:prSet/>
      <dgm:spPr/>
      <dgm:t>
        <a:bodyPr/>
        <a:lstStyle/>
        <a:p>
          <a:pPr algn="l"/>
          <a:r>
            <a:rPr lang="ru-RU">
              <a:solidFill>
                <a:schemeClr val="tx1">
                  <a:lumMod val="75000"/>
                </a:schemeClr>
              </a:solidFill>
            </a:rPr>
            <a:t>Team1_PPE/app.py - Файл исходного кода, главный файл программы</a:t>
          </a:r>
          <a:endParaRPr lang="en-US"/>
        </a:p>
      </dgm:t>
    </dgm:pt>
    <dgm:pt modelId="{51930B00-6391-425B-85DF-BACBA29EFD9C}" type="parTrans" cxnId="{F7EAD88B-AE77-4432-80DB-ECF783F3C677}">
      <dgm:prSet/>
      <dgm:spPr/>
      <dgm:t>
        <a:bodyPr/>
        <a:lstStyle/>
        <a:p>
          <a:endParaRPr lang="en-US"/>
        </a:p>
      </dgm:t>
    </dgm:pt>
    <dgm:pt modelId="{4B8E019A-2CC7-4B05-9AB8-13EFA81D9BC4}" type="sibTrans" cxnId="{F7EAD88B-AE77-4432-80DB-ECF783F3C677}">
      <dgm:prSet/>
      <dgm:spPr/>
      <dgm:t>
        <a:bodyPr/>
        <a:lstStyle/>
        <a:p>
          <a:endParaRPr lang="en-US"/>
        </a:p>
      </dgm:t>
    </dgm:pt>
    <dgm:pt modelId="{FF870058-7D59-4D7C-8B13-D04ECD2D070C}">
      <dgm:prSet phldr="0"/>
      <dgm:spPr/>
      <dgm:t>
        <a:bodyPr/>
        <a:lstStyle/>
        <a:p>
          <a:pPr algn="l"/>
          <a:r>
            <a:rPr lang="ru-RU">
              <a:solidFill>
                <a:schemeClr val="tx1">
                  <a:lumMod val="75000"/>
                </a:schemeClr>
              </a:solidFill>
            </a:rPr>
            <a:t>Team1_PPE/app_utils.py - Файл исходного кода, содержащий вспомогательные функции</a:t>
          </a:r>
          <a:endParaRPr lang="en-US">
            <a:solidFill>
              <a:schemeClr val="tx1">
                <a:lumMod val="75000"/>
              </a:schemeClr>
            </a:solidFill>
          </a:endParaRPr>
        </a:p>
      </dgm:t>
    </dgm:pt>
    <dgm:pt modelId="{73A7169A-81AC-43E4-8B4A-A14BBD681055}" type="parTrans" cxnId="{EABAB806-B019-4D80-B8FE-D22EC68EC578}">
      <dgm:prSet/>
      <dgm:spPr/>
    </dgm:pt>
    <dgm:pt modelId="{57FFA5C4-D9F4-473F-8381-75EF5FD8A0C2}" type="sibTrans" cxnId="{EABAB806-B019-4D80-B8FE-D22EC68EC578}">
      <dgm:prSet/>
      <dgm:spPr/>
    </dgm:pt>
    <dgm:pt modelId="{3E80C957-6646-4305-BE64-390C715CCFB8}">
      <dgm:prSet phldr="0"/>
      <dgm:spPr/>
      <dgm:t>
        <a:bodyPr/>
        <a:lstStyle/>
        <a:p>
          <a:pPr algn="l"/>
          <a:r>
            <a:rPr lang="ru-RU">
              <a:solidFill>
                <a:schemeClr val="tx1">
                  <a:lumMod val="75000"/>
                </a:schemeClr>
              </a:solidFill>
            </a:rPr>
            <a:t>Team1_PPE/upload.py - Файл исходного кода, содержащий функцию показа страницы с выбором файла, а так же функцию сохранения файла на сервере</a:t>
          </a:r>
          <a:endParaRPr lang="ru-RU"/>
        </a:p>
      </dgm:t>
    </dgm:pt>
    <dgm:pt modelId="{4397B827-D709-4761-A73E-045418945E39}" type="parTrans" cxnId="{9349B351-BD2B-41E6-86BA-77827EEFCDA3}">
      <dgm:prSet/>
      <dgm:spPr/>
    </dgm:pt>
    <dgm:pt modelId="{814B5500-9BEA-4C50-9068-E84557CA9D10}" type="sibTrans" cxnId="{9349B351-BD2B-41E6-86BA-77827EEFCDA3}">
      <dgm:prSet/>
      <dgm:spPr/>
    </dgm:pt>
    <dgm:pt modelId="{2618565E-5313-4C4A-BE7D-3FAA1DCEFE5A}">
      <dgm:prSet phldr="0"/>
      <dgm:spPr/>
      <dgm:t>
        <a:bodyPr/>
        <a:lstStyle/>
        <a:p>
          <a:pPr algn="l" rtl="0"/>
          <a:r>
            <a:rPr lang="ru-RU">
              <a:solidFill>
                <a:schemeClr val="tx1">
                  <a:lumMod val="75000"/>
                </a:schemeClr>
              </a:solidFill>
            </a:rPr>
            <a:t>Team1_PPE</a:t>
          </a:r>
          <a:r>
            <a:rPr lang="ru-RU">
              <a:solidFill>
                <a:schemeClr val="tx1">
                  <a:lumMod val="75000"/>
                </a:schemeClr>
              </a:solidFill>
              <a:latin typeface="Sitka Heading"/>
            </a:rPr>
            <a:t>/database.</a:t>
          </a:r>
          <a:r>
            <a:rPr lang="ru-RU">
              <a:solidFill>
                <a:schemeClr val="tx1">
                  <a:lumMod val="75000"/>
                </a:schemeClr>
              </a:solidFill>
            </a:rPr>
            <a:t>py</a:t>
          </a:r>
          <a:r>
            <a:rPr lang="ru-RU">
              <a:solidFill>
                <a:schemeClr val="tx1">
                  <a:lumMod val="75000"/>
                </a:schemeClr>
              </a:solidFill>
              <a:latin typeface="Sitka Heading"/>
            </a:rPr>
            <a:t> - Файл исходного кода содержащий функции управления сбором статистики и базы данных</a:t>
          </a:r>
        </a:p>
      </dgm:t>
    </dgm:pt>
    <dgm:pt modelId="{315C026E-83E0-434C-9E19-EA0A8AC7F8AA}" type="parTrans" cxnId="{0FAFE93B-6E81-42D3-B4CC-FD9A7DCB4CEF}">
      <dgm:prSet/>
      <dgm:spPr/>
    </dgm:pt>
    <dgm:pt modelId="{34C3E367-CDA7-49A6-893F-409028C8B1E5}" type="sibTrans" cxnId="{0FAFE93B-6E81-42D3-B4CC-FD9A7DCB4CEF}">
      <dgm:prSet/>
      <dgm:spPr/>
    </dgm:pt>
    <dgm:pt modelId="{65DF3D53-0A3E-4216-9367-1FED7266F0D6}" type="pres">
      <dgm:prSet presAssocID="{C2F6E4C1-C03C-4C24-9494-AFA667063BD7}" presName="vert0" presStyleCnt="0">
        <dgm:presLayoutVars>
          <dgm:dir/>
          <dgm:animOne val="branch"/>
          <dgm:animLvl val="lvl"/>
        </dgm:presLayoutVars>
      </dgm:prSet>
      <dgm:spPr/>
    </dgm:pt>
    <dgm:pt modelId="{4974D4B0-5A82-4FD0-9DE8-10BCEF26A70D}" type="pres">
      <dgm:prSet presAssocID="{BAC94B01-18B5-4ACF-8E20-63831A5AD151}" presName="thickLine" presStyleLbl="alignNode1" presStyleIdx="0" presStyleCnt="7"/>
      <dgm:spPr/>
    </dgm:pt>
    <dgm:pt modelId="{2AA28133-518F-4E31-83CD-681D742D9E2F}" type="pres">
      <dgm:prSet presAssocID="{BAC94B01-18B5-4ACF-8E20-63831A5AD151}" presName="horz1" presStyleCnt="0"/>
      <dgm:spPr/>
    </dgm:pt>
    <dgm:pt modelId="{2DB7D324-D83D-4195-9B12-862F170B3AEC}" type="pres">
      <dgm:prSet presAssocID="{BAC94B01-18B5-4ACF-8E20-63831A5AD151}" presName="tx1" presStyleLbl="revTx" presStyleIdx="0" presStyleCnt="7"/>
      <dgm:spPr/>
    </dgm:pt>
    <dgm:pt modelId="{A88E8D50-66D5-4948-A252-A0E64918546D}" type="pres">
      <dgm:prSet presAssocID="{BAC94B01-18B5-4ACF-8E20-63831A5AD151}" presName="vert1" presStyleCnt="0"/>
      <dgm:spPr/>
    </dgm:pt>
    <dgm:pt modelId="{64E910E7-4BFA-44D2-9E71-EEC86049D751}" type="pres">
      <dgm:prSet presAssocID="{FF870058-7D59-4D7C-8B13-D04ECD2D070C}" presName="thickLine" presStyleLbl="alignNode1" presStyleIdx="1" presStyleCnt="7"/>
      <dgm:spPr/>
    </dgm:pt>
    <dgm:pt modelId="{7F2B1BAE-12D9-45B2-9FC0-CA2CC87BBFED}" type="pres">
      <dgm:prSet presAssocID="{FF870058-7D59-4D7C-8B13-D04ECD2D070C}" presName="horz1" presStyleCnt="0"/>
      <dgm:spPr/>
    </dgm:pt>
    <dgm:pt modelId="{DBCB4CE1-C1E8-4928-A023-3D6D64FD3530}" type="pres">
      <dgm:prSet presAssocID="{FF870058-7D59-4D7C-8B13-D04ECD2D070C}" presName="tx1" presStyleLbl="revTx" presStyleIdx="1" presStyleCnt="7"/>
      <dgm:spPr/>
    </dgm:pt>
    <dgm:pt modelId="{A9CB662F-D67D-46D2-880F-DC82D46A6A1E}" type="pres">
      <dgm:prSet presAssocID="{FF870058-7D59-4D7C-8B13-D04ECD2D070C}" presName="vert1" presStyleCnt="0"/>
      <dgm:spPr/>
    </dgm:pt>
    <dgm:pt modelId="{D9D4C9C1-ABE7-494F-9B4B-DA2B66DFFAE3}" type="pres">
      <dgm:prSet presAssocID="{3E80C957-6646-4305-BE64-390C715CCFB8}" presName="thickLine" presStyleLbl="alignNode1" presStyleIdx="2" presStyleCnt="7"/>
      <dgm:spPr/>
    </dgm:pt>
    <dgm:pt modelId="{45D0CEF2-BB76-475D-A204-13C2A7464BA9}" type="pres">
      <dgm:prSet presAssocID="{3E80C957-6646-4305-BE64-390C715CCFB8}" presName="horz1" presStyleCnt="0"/>
      <dgm:spPr/>
    </dgm:pt>
    <dgm:pt modelId="{095E6D08-8B33-465E-A09E-10AC345C25C5}" type="pres">
      <dgm:prSet presAssocID="{3E80C957-6646-4305-BE64-390C715CCFB8}" presName="tx1" presStyleLbl="revTx" presStyleIdx="2" presStyleCnt="7"/>
      <dgm:spPr/>
    </dgm:pt>
    <dgm:pt modelId="{A0EC7BFC-FF89-4B8E-8F1B-0CE140F768A4}" type="pres">
      <dgm:prSet presAssocID="{3E80C957-6646-4305-BE64-390C715CCFB8}" presName="vert1" presStyleCnt="0"/>
      <dgm:spPr/>
    </dgm:pt>
    <dgm:pt modelId="{9928B7BA-F984-4928-ACD4-AD494D2CC2BC}" type="pres">
      <dgm:prSet presAssocID="{FC8C0580-7A14-4A9A-ACE0-80055152BD5F}" presName="thickLine" presStyleLbl="alignNode1" presStyleIdx="3" presStyleCnt="7"/>
      <dgm:spPr/>
    </dgm:pt>
    <dgm:pt modelId="{D2CFEB21-51FC-46F8-AD61-6BAFC6131B8E}" type="pres">
      <dgm:prSet presAssocID="{FC8C0580-7A14-4A9A-ACE0-80055152BD5F}" presName="horz1" presStyleCnt="0"/>
      <dgm:spPr/>
    </dgm:pt>
    <dgm:pt modelId="{91F04411-F955-463D-9ED8-2104DAF7BD21}" type="pres">
      <dgm:prSet presAssocID="{FC8C0580-7A14-4A9A-ACE0-80055152BD5F}" presName="tx1" presStyleLbl="revTx" presStyleIdx="3" presStyleCnt="7"/>
      <dgm:spPr/>
    </dgm:pt>
    <dgm:pt modelId="{84FC9895-9A0C-4D4C-9C25-97329082A4D6}" type="pres">
      <dgm:prSet presAssocID="{FC8C0580-7A14-4A9A-ACE0-80055152BD5F}" presName="vert1" presStyleCnt="0"/>
      <dgm:spPr/>
    </dgm:pt>
    <dgm:pt modelId="{84BD7E02-C488-404F-8271-D41D5D75E5DE}" type="pres">
      <dgm:prSet presAssocID="{6F2E3599-B70A-4513-A5B6-F7D4B6D4ACE3}" presName="thickLine" presStyleLbl="alignNode1" presStyleIdx="4" presStyleCnt="7"/>
      <dgm:spPr/>
    </dgm:pt>
    <dgm:pt modelId="{AD265F7F-2E36-4A75-891D-48076E7D68DB}" type="pres">
      <dgm:prSet presAssocID="{6F2E3599-B70A-4513-A5B6-F7D4B6D4ACE3}" presName="horz1" presStyleCnt="0"/>
      <dgm:spPr/>
    </dgm:pt>
    <dgm:pt modelId="{48C3DA6D-CCFC-43FD-BEED-6F7A886CCF5B}" type="pres">
      <dgm:prSet presAssocID="{6F2E3599-B70A-4513-A5B6-F7D4B6D4ACE3}" presName="tx1" presStyleLbl="revTx" presStyleIdx="4" presStyleCnt="7"/>
      <dgm:spPr/>
    </dgm:pt>
    <dgm:pt modelId="{B6C00243-0E24-4D6E-862A-C6C852D55413}" type="pres">
      <dgm:prSet presAssocID="{6F2E3599-B70A-4513-A5B6-F7D4B6D4ACE3}" presName="vert1" presStyleCnt="0"/>
      <dgm:spPr/>
    </dgm:pt>
    <dgm:pt modelId="{6D6B1D56-BAAE-4BF7-BC69-8A62E458CC9E}" type="pres">
      <dgm:prSet presAssocID="{BA32F75A-242D-4C64-8877-68258D34D031}" presName="thickLine" presStyleLbl="alignNode1" presStyleIdx="5" presStyleCnt="7"/>
      <dgm:spPr/>
    </dgm:pt>
    <dgm:pt modelId="{3FABE7C9-B792-42BF-9746-0B0635C44C75}" type="pres">
      <dgm:prSet presAssocID="{BA32F75A-242D-4C64-8877-68258D34D031}" presName="horz1" presStyleCnt="0"/>
      <dgm:spPr/>
    </dgm:pt>
    <dgm:pt modelId="{37802C46-F450-4E07-91F5-5F8CDA520997}" type="pres">
      <dgm:prSet presAssocID="{BA32F75A-242D-4C64-8877-68258D34D031}" presName="tx1" presStyleLbl="revTx" presStyleIdx="5" presStyleCnt="7"/>
      <dgm:spPr/>
    </dgm:pt>
    <dgm:pt modelId="{777C05D1-55FF-44CC-AD68-7000493B9D4B}" type="pres">
      <dgm:prSet presAssocID="{BA32F75A-242D-4C64-8877-68258D34D031}" presName="vert1" presStyleCnt="0"/>
      <dgm:spPr/>
    </dgm:pt>
    <dgm:pt modelId="{CAD66CE8-A784-48BA-A7D4-F5992DD38D3C}" type="pres">
      <dgm:prSet presAssocID="{2618565E-5313-4C4A-BE7D-3FAA1DCEFE5A}" presName="thickLine" presStyleLbl="alignNode1" presStyleIdx="6" presStyleCnt="7"/>
      <dgm:spPr/>
    </dgm:pt>
    <dgm:pt modelId="{B4D0A431-4DFD-4FE6-A186-BAA8F1AF1D13}" type="pres">
      <dgm:prSet presAssocID="{2618565E-5313-4C4A-BE7D-3FAA1DCEFE5A}" presName="horz1" presStyleCnt="0"/>
      <dgm:spPr/>
    </dgm:pt>
    <dgm:pt modelId="{9E146872-CC8B-4F1E-A0CF-B207B9A049F5}" type="pres">
      <dgm:prSet presAssocID="{2618565E-5313-4C4A-BE7D-3FAA1DCEFE5A}" presName="tx1" presStyleLbl="revTx" presStyleIdx="6" presStyleCnt="7"/>
      <dgm:spPr/>
    </dgm:pt>
    <dgm:pt modelId="{68F9F0FA-AFC4-46CD-8144-CD689EFA5714}" type="pres">
      <dgm:prSet presAssocID="{2618565E-5313-4C4A-BE7D-3FAA1DCEFE5A}" presName="vert1" presStyleCnt="0"/>
      <dgm:spPr/>
    </dgm:pt>
  </dgm:ptLst>
  <dgm:cxnLst>
    <dgm:cxn modelId="{EABAB806-B019-4D80-B8FE-D22EC68EC578}" srcId="{C2F6E4C1-C03C-4C24-9494-AFA667063BD7}" destId="{FF870058-7D59-4D7C-8B13-D04ECD2D070C}" srcOrd="1" destOrd="0" parTransId="{73A7169A-81AC-43E4-8B4A-A14BBD681055}" sibTransId="{57FFA5C4-D9F4-473F-8381-75EF5FD8A0C2}"/>
    <dgm:cxn modelId="{8300010E-19CE-4492-B210-0A4728F85246}" srcId="{C2F6E4C1-C03C-4C24-9494-AFA667063BD7}" destId="{6F2E3599-B70A-4513-A5B6-F7D4B6D4ACE3}" srcOrd="4" destOrd="0" parTransId="{41FD81BF-9B52-4224-AE49-AD56C0B034BE}" sibTransId="{E921D776-62A0-4F04-95A3-3BB62E9A0A5E}"/>
    <dgm:cxn modelId="{5AC4EF2F-E964-4284-93CA-6FB726B56C7D}" type="presOf" srcId="{C2F6E4C1-C03C-4C24-9494-AFA667063BD7}" destId="{65DF3D53-0A3E-4216-9367-1FED7266F0D6}" srcOrd="0" destOrd="0" presId="urn:microsoft.com/office/officeart/2008/layout/LinedList"/>
    <dgm:cxn modelId="{0FAFE93B-6E81-42D3-B4CC-FD9A7DCB4CEF}" srcId="{C2F6E4C1-C03C-4C24-9494-AFA667063BD7}" destId="{2618565E-5313-4C4A-BE7D-3FAA1DCEFE5A}" srcOrd="6" destOrd="0" parTransId="{315C026E-83E0-434C-9E19-EA0A8AC7F8AA}" sibTransId="{34C3E367-CDA7-49A6-893F-409028C8B1E5}"/>
    <dgm:cxn modelId="{31894463-F528-4F18-AF90-5D14F656369C}" type="presOf" srcId="{2618565E-5313-4C4A-BE7D-3FAA1DCEFE5A}" destId="{9E146872-CC8B-4F1E-A0CF-B207B9A049F5}" srcOrd="0" destOrd="0" presId="urn:microsoft.com/office/officeart/2008/layout/LinedList"/>
    <dgm:cxn modelId="{EBC7D944-615D-4638-A7A3-33147AF6DA82}" type="presOf" srcId="{6F2E3599-B70A-4513-A5B6-F7D4B6D4ACE3}" destId="{48C3DA6D-CCFC-43FD-BEED-6F7A886CCF5B}" srcOrd="0" destOrd="0" presId="urn:microsoft.com/office/officeart/2008/layout/LinedList"/>
    <dgm:cxn modelId="{4788A86D-F575-4595-9E5A-6E07AEE73AC7}" srcId="{C2F6E4C1-C03C-4C24-9494-AFA667063BD7}" destId="{FC8C0580-7A14-4A9A-ACE0-80055152BD5F}" srcOrd="3" destOrd="0" parTransId="{08766D26-BDF1-4C6A-9E37-94CD29470DF4}" sibTransId="{40AA7307-1DF5-4FF2-BFCE-B2DA883FA4FF}"/>
    <dgm:cxn modelId="{9349B351-BD2B-41E6-86BA-77827EEFCDA3}" srcId="{C2F6E4C1-C03C-4C24-9494-AFA667063BD7}" destId="{3E80C957-6646-4305-BE64-390C715CCFB8}" srcOrd="2" destOrd="0" parTransId="{4397B827-D709-4761-A73E-045418945E39}" sibTransId="{814B5500-9BEA-4C50-9068-E84557CA9D10}"/>
    <dgm:cxn modelId="{BC485057-389C-4952-8374-709817F814D2}" type="presOf" srcId="{BAC94B01-18B5-4ACF-8E20-63831A5AD151}" destId="{2DB7D324-D83D-4195-9B12-862F170B3AEC}" srcOrd="0" destOrd="0" presId="urn:microsoft.com/office/officeart/2008/layout/LinedList"/>
    <dgm:cxn modelId="{F7EAD88B-AE77-4432-80DB-ECF783F3C677}" srcId="{C2F6E4C1-C03C-4C24-9494-AFA667063BD7}" destId="{BA32F75A-242D-4C64-8877-68258D34D031}" srcOrd="5" destOrd="0" parTransId="{51930B00-6391-425B-85DF-BACBA29EFD9C}" sibTransId="{4B8E019A-2CC7-4B05-9AB8-13EFA81D9BC4}"/>
    <dgm:cxn modelId="{501858A9-3ACD-4307-8F3B-4879109EEAE8}" type="presOf" srcId="{FC8C0580-7A14-4A9A-ACE0-80055152BD5F}" destId="{91F04411-F955-463D-9ED8-2104DAF7BD21}" srcOrd="0" destOrd="0" presId="urn:microsoft.com/office/officeart/2008/layout/LinedList"/>
    <dgm:cxn modelId="{8490C9B0-9E1D-41F3-BEC1-E7C5A97B50D4}" srcId="{C2F6E4C1-C03C-4C24-9494-AFA667063BD7}" destId="{BAC94B01-18B5-4ACF-8E20-63831A5AD151}" srcOrd="0" destOrd="0" parTransId="{49472294-0D78-470B-B5BA-78EECF1D7B2E}" sibTransId="{228A8650-3269-428E-BF79-26055E61A839}"/>
    <dgm:cxn modelId="{4DF760E3-3026-4D99-82D3-72B12C86A5E4}" type="presOf" srcId="{3E80C957-6646-4305-BE64-390C715CCFB8}" destId="{095E6D08-8B33-465E-A09E-10AC345C25C5}" srcOrd="0" destOrd="0" presId="urn:microsoft.com/office/officeart/2008/layout/LinedList"/>
    <dgm:cxn modelId="{1DDC25EB-1AEF-453F-BE26-230B61E38428}" type="presOf" srcId="{FF870058-7D59-4D7C-8B13-D04ECD2D070C}" destId="{DBCB4CE1-C1E8-4928-A023-3D6D64FD3530}" srcOrd="0" destOrd="0" presId="urn:microsoft.com/office/officeart/2008/layout/LinedList"/>
    <dgm:cxn modelId="{9DE394FD-B71A-4044-892D-52D661C40EC5}" type="presOf" srcId="{BA32F75A-242D-4C64-8877-68258D34D031}" destId="{37802C46-F450-4E07-91F5-5F8CDA520997}" srcOrd="0" destOrd="0" presId="urn:microsoft.com/office/officeart/2008/layout/LinedList"/>
    <dgm:cxn modelId="{28A78B88-9762-4530-A2BE-8CE2A57CB773}" type="presParOf" srcId="{65DF3D53-0A3E-4216-9367-1FED7266F0D6}" destId="{4974D4B0-5A82-4FD0-9DE8-10BCEF26A70D}" srcOrd="0" destOrd="0" presId="urn:microsoft.com/office/officeart/2008/layout/LinedList"/>
    <dgm:cxn modelId="{625B044E-FE70-4EE7-B8D0-F3C8B16B461B}" type="presParOf" srcId="{65DF3D53-0A3E-4216-9367-1FED7266F0D6}" destId="{2AA28133-518F-4E31-83CD-681D742D9E2F}" srcOrd="1" destOrd="0" presId="urn:microsoft.com/office/officeart/2008/layout/LinedList"/>
    <dgm:cxn modelId="{8A7EF266-1F37-4DB3-ACA7-2CF81674D95E}" type="presParOf" srcId="{2AA28133-518F-4E31-83CD-681D742D9E2F}" destId="{2DB7D324-D83D-4195-9B12-862F170B3AEC}" srcOrd="0" destOrd="0" presId="urn:microsoft.com/office/officeart/2008/layout/LinedList"/>
    <dgm:cxn modelId="{4DBCD2FE-4F84-4F3C-87B4-4981AD655D54}" type="presParOf" srcId="{2AA28133-518F-4E31-83CD-681D742D9E2F}" destId="{A88E8D50-66D5-4948-A252-A0E64918546D}" srcOrd="1" destOrd="0" presId="urn:microsoft.com/office/officeart/2008/layout/LinedList"/>
    <dgm:cxn modelId="{ADF9E206-F2DF-4BFD-9CF0-81DA670655A9}" type="presParOf" srcId="{65DF3D53-0A3E-4216-9367-1FED7266F0D6}" destId="{64E910E7-4BFA-44D2-9E71-EEC86049D751}" srcOrd="2" destOrd="0" presId="urn:microsoft.com/office/officeart/2008/layout/LinedList"/>
    <dgm:cxn modelId="{647FD374-40B9-4143-B162-46A0F9BD1BB0}" type="presParOf" srcId="{65DF3D53-0A3E-4216-9367-1FED7266F0D6}" destId="{7F2B1BAE-12D9-45B2-9FC0-CA2CC87BBFED}" srcOrd="3" destOrd="0" presId="urn:microsoft.com/office/officeart/2008/layout/LinedList"/>
    <dgm:cxn modelId="{5B778D70-333C-4ECD-9F77-A057E71026F7}" type="presParOf" srcId="{7F2B1BAE-12D9-45B2-9FC0-CA2CC87BBFED}" destId="{DBCB4CE1-C1E8-4928-A023-3D6D64FD3530}" srcOrd="0" destOrd="0" presId="urn:microsoft.com/office/officeart/2008/layout/LinedList"/>
    <dgm:cxn modelId="{C94FA3AB-6FE3-4F20-B042-1AE465E66B75}" type="presParOf" srcId="{7F2B1BAE-12D9-45B2-9FC0-CA2CC87BBFED}" destId="{A9CB662F-D67D-46D2-880F-DC82D46A6A1E}" srcOrd="1" destOrd="0" presId="urn:microsoft.com/office/officeart/2008/layout/LinedList"/>
    <dgm:cxn modelId="{C0E70854-1ED5-40F8-B427-315A4919E3FD}" type="presParOf" srcId="{65DF3D53-0A3E-4216-9367-1FED7266F0D6}" destId="{D9D4C9C1-ABE7-494F-9B4B-DA2B66DFFAE3}" srcOrd="4" destOrd="0" presId="urn:microsoft.com/office/officeart/2008/layout/LinedList"/>
    <dgm:cxn modelId="{4FCD1B6E-189E-4B79-9298-68068510F4CC}" type="presParOf" srcId="{65DF3D53-0A3E-4216-9367-1FED7266F0D6}" destId="{45D0CEF2-BB76-475D-A204-13C2A7464BA9}" srcOrd="5" destOrd="0" presId="urn:microsoft.com/office/officeart/2008/layout/LinedList"/>
    <dgm:cxn modelId="{33E861C8-3767-4433-990E-65786E69213B}" type="presParOf" srcId="{45D0CEF2-BB76-475D-A204-13C2A7464BA9}" destId="{095E6D08-8B33-465E-A09E-10AC345C25C5}" srcOrd="0" destOrd="0" presId="urn:microsoft.com/office/officeart/2008/layout/LinedList"/>
    <dgm:cxn modelId="{6BB6C7F4-0F4B-4073-B718-887DDDE2FDF0}" type="presParOf" srcId="{45D0CEF2-BB76-475D-A204-13C2A7464BA9}" destId="{A0EC7BFC-FF89-4B8E-8F1B-0CE140F768A4}" srcOrd="1" destOrd="0" presId="urn:microsoft.com/office/officeart/2008/layout/LinedList"/>
    <dgm:cxn modelId="{1E3FB7BF-5A7A-41FA-A75B-52103725978C}" type="presParOf" srcId="{65DF3D53-0A3E-4216-9367-1FED7266F0D6}" destId="{9928B7BA-F984-4928-ACD4-AD494D2CC2BC}" srcOrd="6" destOrd="0" presId="urn:microsoft.com/office/officeart/2008/layout/LinedList"/>
    <dgm:cxn modelId="{BCD60C3F-FF70-4339-8D58-8060F1CCC3D7}" type="presParOf" srcId="{65DF3D53-0A3E-4216-9367-1FED7266F0D6}" destId="{D2CFEB21-51FC-46F8-AD61-6BAFC6131B8E}" srcOrd="7" destOrd="0" presId="urn:microsoft.com/office/officeart/2008/layout/LinedList"/>
    <dgm:cxn modelId="{BC4F4C63-1797-44B4-8C39-22C4FFE26DCB}" type="presParOf" srcId="{D2CFEB21-51FC-46F8-AD61-6BAFC6131B8E}" destId="{91F04411-F955-463D-9ED8-2104DAF7BD21}" srcOrd="0" destOrd="0" presId="urn:microsoft.com/office/officeart/2008/layout/LinedList"/>
    <dgm:cxn modelId="{54A9E994-A30F-48E3-990F-3683FE1E29FC}" type="presParOf" srcId="{D2CFEB21-51FC-46F8-AD61-6BAFC6131B8E}" destId="{84FC9895-9A0C-4D4C-9C25-97329082A4D6}" srcOrd="1" destOrd="0" presId="urn:microsoft.com/office/officeart/2008/layout/LinedList"/>
    <dgm:cxn modelId="{B6E4D561-06D3-4766-ABD4-6B199EF2A0CE}" type="presParOf" srcId="{65DF3D53-0A3E-4216-9367-1FED7266F0D6}" destId="{84BD7E02-C488-404F-8271-D41D5D75E5DE}" srcOrd="8" destOrd="0" presId="urn:microsoft.com/office/officeart/2008/layout/LinedList"/>
    <dgm:cxn modelId="{81559B97-47D9-41AD-BE73-8A3C2F6826EF}" type="presParOf" srcId="{65DF3D53-0A3E-4216-9367-1FED7266F0D6}" destId="{AD265F7F-2E36-4A75-891D-48076E7D68DB}" srcOrd="9" destOrd="0" presId="urn:microsoft.com/office/officeart/2008/layout/LinedList"/>
    <dgm:cxn modelId="{72C02845-9F28-4961-BB4D-B2A80349B376}" type="presParOf" srcId="{AD265F7F-2E36-4A75-891D-48076E7D68DB}" destId="{48C3DA6D-CCFC-43FD-BEED-6F7A886CCF5B}" srcOrd="0" destOrd="0" presId="urn:microsoft.com/office/officeart/2008/layout/LinedList"/>
    <dgm:cxn modelId="{7F4506D6-3BF9-48A8-9C54-F4C933F9D713}" type="presParOf" srcId="{AD265F7F-2E36-4A75-891D-48076E7D68DB}" destId="{B6C00243-0E24-4D6E-862A-C6C852D55413}" srcOrd="1" destOrd="0" presId="urn:microsoft.com/office/officeart/2008/layout/LinedList"/>
    <dgm:cxn modelId="{E043EA0A-659E-43B5-A541-FE773DA8C957}" type="presParOf" srcId="{65DF3D53-0A3E-4216-9367-1FED7266F0D6}" destId="{6D6B1D56-BAAE-4BF7-BC69-8A62E458CC9E}" srcOrd="10" destOrd="0" presId="urn:microsoft.com/office/officeart/2008/layout/LinedList"/>
    <dgm:cxn modelId="{149429B5-3614-4FF0-9583-C0B4D56E5E44}" type="presParOf" srcId="{65DF3D53-0A3E-4216-9367-1FED7266F0D6}" destId="{3FABE7C9-B792-42BF-9746-0B0635C44C75}" srcOrd="11" destOrd="0" presId="urn:microsoft.com/office/officeart/2008/layout/LinedList"/>
    <dgm:cxn modelId="{BB391CA2-48AA-4ADD-BE30-B9417A35AF73}" type="presParOf" srcId="{3FABE7C9-B792-42BF-9746-0B0635C44C75}" destId="{37802C46-F450-4E07-91F5-5F8CDA520997}" srcOrd="0" destOrd="0" presId="urn:microsoft.com/office/officeart/2008/layout/LinedList"/>
    <dgm:cxn modelId="{6D4789EB-266F-463C-B973-CAED3CF640A6}" type="presParOf" srcId="{3FABE7C9-B792-42BF-9746-0B0635C44C75}" destId="{777C05D1-55FF-44CC-AD68-7000493B9D4B}" srcOrd="1" destOrd="0" presId="urn:microsoft.com/office/officeart/2008/layout/LinedList"/>
    <dgm:cxn modelId="{C8578F6E-84B0-42FA-9D8C-65091B3532A4}" type="presParOf" srcId="{65DF3D53-0A3E-4216-9367-1FED7266F0D6}" destId="{CAD66CE8-A784-48BA-A7D4-F5992DD38D3C}" srcOrd="12" destOrd="0" presId="urn:microsoft.com/office/officeart/2008/layout/LinedList"/>
    <dgm:cxn modelId="{910D3AEF-947D-40D5-B682-A31A91A7ED39}" type="presParOf" srcId="{65DF3D53-0A3E-4216-9367-1FED7266F0D6}" destId="{B4D0A431-4DFD-4FE6-A186-BAA8F1AF1D13}" srcOrd="13" destOrd="0" presId="urn:microsoft.com/office/officeart/2008/layout/LinedList"/>
    <dgm:cxn modelId="{7FFEEB7C-5D8B-4738-BF55-EB1077B10160}" type="presParOf" srcId="{B4D0A431-4DFD-4FE6-A186-BAA8F1AF1D13}" destId="{9E146872-CC8B-4F1E-A0CF-B207B9A049F5}" srcOrd="0" destOrd="0" presId="urn:microsoft.com/office/officeart/2008/layout/LinedList"/>
    <dgm:cxn modelId="{C4AF39D2-2C1F-43ED-922C-B5FF38CF1DAF}" type="presParOf" srcId="{B4D0A431-4DFD-4FE6-A186-BAA8F1AF1D13}" destId="{68F9F0FA-AFC4-46CD-8144-CD689EFA57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65A0FE-4A99-4B2D-B156-4A42C0981A0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64CE8F-B284-40DF-BBA0-1355DBD6316D}">
      <dgm:prSet/>
      <dgm:spPr/>
      <dgm:t>
        <a:bodyPr/>
        <a:lstStyle/>
        <a:p>
          <a:r>
            <a:rPr lang="ru-RU"/>
            <a:t>Yolo5</a:t>
          </a:r>
          <a:endParaRPr lang="en-US"/>
        </a:p>
      </dgm:t>
    </dgm:pt>
    <dgm:pt modelId="{0F270F4A-DA16-41E9-B04A-94BA5A77B697}" type="parTrans" cxnId="{F4CFCB6C-9D4E-4CFA-B9BB-2F3B98B2D252}">
      <dgm:prSet/>
      <dgm:spPr/>
      <dgm:t>
        <a:bodyPr/>
        <a:lstStyle/>
        <a:p>
          <a:endParaRPr lang="en-US"/>
        </a:p>
      </dgm:t>
    </dgm:pt>
    <dgm:pt modelId="{8E6E9D7C-9510-4570-B292-AA492EEAD2B0}" type="sibTrans" cxnId="{F4CFCB6C-9D4E-4CFA-B9BB-2F3B98B2D252}">
      <dgm:prSet/>
      <dgm:spPr/>
      <dgm:t>
        <a:bodyPr/>
        <a:lstStyle/>
        <a:p>
          <a:endParaRPr lang="en-US"/>
        </a:p>
      </dgm:t>
    </dgm:pt>
    <dgm:pt modelId="{D3819C49-18AB-4C82-ADDE-4648CD79C176}">
      <dgm:prSet/>
      <dgm:spPr/>
      <dgm:t>
        <a:bodyPr/>
        <a:lstStyle/>
        <a:p>
          <a:r>
            <a:rPr lang="ru-RU" err="1"/>
            <a:t>DeepSort</a:t>
          </a:r>
          <a:endParaRPr lang="en-US" err="1"/>
        </a:p>
      </dgm:t>
    </dgm:pt>
    <dgm:pt modelId="{27B7041F-7F83-43B7-B0EF-11B4DE434BAD}" type="parTrans" cxnId="{1F7DE550-3C37-4040-9A7B-E43CFE6F8F79}">
      <dgm:prSet/>
      <dgm:spPr/>
      <dgm:t>
        <a:bodyPr/>
        <a:lstStyle/>
        <a:p>
          <a:endParaRPr lang="en-US"/>
        </a:p>
      </dgm:t>
    </dgm:pt>
    <dgm:pt modelId="{87E7C195-35A4-444B-A788-A967C7186ED3}" type="sibTrans" cxnId="{1F7DE550-3C37-4040-9A7B-E43CFE6F8F79}">
      <dgm:prSet/>
      <dgm:spPr/>
      <dgm:t>
        <a:bodyPr/>
        <a:lstStyle/>
        <a:p>
          <a:endParaRPr lang="en-US"/>
        </a:p>
      </dgm:t>
    </dgm:pt>
    <dgm:pt modelId="{22A5FDE9-CE4D-457B-A14A-142FE76DA515}">
      <dgm:prSet/>
      <dgm:spPr/>
      <dgm:t>
        <a:bodyPr/>
        <a:lstStyle/>
        <a:p>
          <a:r>
            <a:rPr lang="ru-RU" err="1"/>
            <a:t>PyTorch</a:t>
          </a:r>
          <a:endParaRPr lang="en-US" err="1"/>
        </a:p>
      </dgm:t>
    </dgm:pt>
    <dgm:pt modelId="{88430BB4-3F1D-47C6-B54C-963704D5D6D9}" type="parTrans" cxnId="{A892CC17-1F19-43BE-A304-76A44FC7DB8F}">
      <dgm:prSet/>
      <dgm:spPr/>
      <dgm:t>
        <a:bodyPr/>
        <a:lstStyle/>
        <a:p>
          <a:endParaRPr lang="en-US"/>
        </a:p>
      </dgm:t>
    </dgm:pt>
    <dgm:pt modelId="{96122A0D-D7F9-4F65-ABA3-0B2D3C4A219F}" type="sibTrans" cxnId="{A892CC17-1F19-43BE-A304-76A44FC7DB8F}">
      <dgm:prSet/>
      <dgm:spPr/>
      <dgm:t>
        <a:bodyPr/>
        <a:lstStyle/>
        <a:p>
          <a:endParaRPr lang="en-US"/>
        </a:p>
      </dgm:t>
    </dgm:pt>
    <dgm:pt modelId="{FDD69475-4296-4A2F-9C12-508742D663A2}">
      <dgm:prSet/>
      <dgm:spPr/>
      <dgm:t>
        <a:bodyPr/>
        <a:lstStyle/>
        <a:p>
          <a:r>
            <a:rPr lang="ru-RU" err="1"/>
            <a:t>GStreamer</a:t>
          </a:r>
          <a:endParaRPr lang="en-US" err="1"/>
        </a:p>
      </dgm:t>
    </dgm:pt>
    <dgm:pt modelId="{CBA031A0-5246-4B34-B9FA-913F1A5D22AF}" type="parTrans" cxnId="{6FFF596E-D585-4104-B3A9-71EB3AAE9B25}">
      <dgm:prSet/>
      <dgm:spPr/>
      <dgm:t>
        <a:bodyPr/>
        <a:lstStyle/>
        <a:p>
          <a:endParaRPr lang="en-US"/>
        </a:p>
      </dgm:t>
    </dgm:pt>
    <dgm:pt modelId="{D1BAA6DB-DCC3-41FD-A076-620675368B4D}" type="sibTrans" cxnId="{6FFF596E-D585-4104-B3A9-71EB3AAE9B25}">
      <dgm:prSet/>
      <dgm:spPr/>
      <dgm:t>
        <a:bodyPr/>
        <a:lstStyle/>
        <a:p>
          <a:endParaRPr lang="en-US"/>
        </a:p>
      </dgm:t>
    </dgm:pt>
    <dgm:pt modelId="{1FA23184-FE4E-40C1-ABC3-2E62BD607600}">
      <dgm:prSet/>
      <dgm:spPr/>
      <dgm:t>
        <a:bodyPr/>
        <a:lstStyle/>
        <a:p>
          <a:r>
            <a:rPr lang="ru-RU" err="1"/>
            <a:t>PostgreSQL</a:t>
          </a:r>
          <a:endParaRPr lang="en-US" err="1"/>
        </a:p>
      </dgm:t>
    </dgm:pt>
    <dgm:pt modelId="{AA188DD4-9586-4C6A-8902-3C1EE07C3FC7}" type="parTrans" cxnId="{28F2D03A-D4CC-4385-9DC0-0A76DF9F647D}">
      <dgm:prSet/>
      <dgm:spPr/>
      <dgm:t>
        <a:bodyPr/>
        <a:lstStyle/>
        <a:p>
          <a:endParaRPr lang="en-US"/>
        </a:p>
      </dgm:t>
    </dgm:pt>
    <dgm:pt modelId="{BEE6225B-C1A7-4BFE-9B69-327CF67D616C}" type="sibTrans" cxnId="{28F2D03A-D4CC-4385-9DC0-0A76DF9F647D}">
      <dgm:prSet/>
      <dgm:spPr/>
      <dgm:t>
        <a:bodyPr/>
        <a:lstStyle/>
        <a:p>
          <a:endParaRPr lang="en-US"/>
        </a:p>
      </dgm:t>
    </dgm:pt>
    <dgm:pt modelId="{366446E0-A334-43E0-B21C-F872D9C374EC}">
      <dgm:prSet/>
      <dgm:spPr/>
      <dgm:t>
        <a:bodyPr/>
        <a:lstStyle/>
        <a:p>
          <a:r>
            <a:rPr lang="ru-RU" err="1"/>
            <a:t>Flask</a:t>
          </a:r>
          <a:endParaRPr lang="en-US" err="1"/>
        </a:p>
      </dgm:t>
    </dgm:pt>
    <dgm:pt modelId="{9F24D55F-1E93-491A-8915-51A5D738DA1F}" type="parTrans" cxnId="{BF09405E-6447-41DF-BEC9-3D168C5295B8}">
      <dgm:prSet/>
      <dgm:spPr/>
      <dgm:t>
        <a:bodyPr/>
        <a:lstStyle/>
        <a:p>
          <a:endParaRPr lang="en-US"/>
        </a:p>
      </dgm:t>
    </dgm:pt>
    <dgm:pt modelId="{9F296C70-F915-4B1F-B813-E9EBB9DA3DCB}" type="sibTrans" cxnId="{BF09405E-6447-41DF-BEC9-3D168C5295B8}">
      <dgm:prSet/>
      <dgm:spPr/>
      <dgm:t>
        <a:bodyPr/>
        <a:lstStyle/>
        <a:p>
          <a:endParaRPr lang="en-US"/>
        </a:p>
      </dgm:t>
    </dgm:pt>
    <dgm:pt modelId="{350E657F-6621-47F8-8833-578A554C772F}">
      <dgm:prSet/>
      <dgm:spPr/>
      <dgm:t>
        <a:bodyPr/>
        <a:lstStyle/>
        <a:p>
          <a:r>
            <a:rPr lang="ru-RU"/>
            <a:t>Turbo-</a:t>
          </a:r>
          <a:r>
            <a:rPr lang="ru-RU" err="1"/>
            <a:t>Flask</a:t>
          </a:r>
          <a:endParaRPr lang="en-US" err="1"/>
        </a:p>
      </dgm:t>
    </dgm:pt>
    <dgm:pt modelId="{55D84AF4-B2CE-4728-A14D-C713AC5924FF}" type="parTrans" cxnId="{B5D7070C-552A-4A79-8FB7-0EF69B1AFB4E}">
      <dgm:prSet/>
      <dgm:spPr/>
      <dgm:t>
        <a:bodyPr/>
        <a:lstStyle/>
        <a:p>
          <a:endParaRPr lang="en-US"/>
        </a:p>
      </dgm:t>
    </dgm:pt>
    <dgm:pt modelId="{49A589F9-2344-4D90-8308-ED112C2C49BE}" type="sibTrans" cxnId="{B5D7070C-552A-4A79-8FB7-0EF69B1AFB4E}">
      <dgm:prSet/>
      <dgm:spPr/>
      <dgm:t>
        <a:bodyPr/>
        <a:lstStyle/>
        <a:p>
          <a:endParaRPr lang="en-US"/>
        </a:p>
      </dgm:t>
    </dgm:pt>
    <dgm:pt modelId="{39EA25E7-15DB-43A8-A498-A281C63335A0}">
      <dgm:prSet phldr="0"/>
      <dgm:spPr/>
      <dgm:t>
        <a:bodyPr/>
        <a:lstStyle/>
        <a:p>
          <a:pPr rtl="0"/>
          <a:r>
            <a:rPr lang="ru-RU"/>
            <a:t>moviepy</a:t>
          </a:r>
          <a:endParaRPr lang="ru-RU">
            <a:latin typeface="Sitka Heading"/>
          </a:endParaRPr>
        </a:p>
      </dgm:t>
    </dgm:pt>
    <dgm:pt modelId="{24ADEB16-6442-4556-AEA1-E570898011FD}" type="parTrans" cxnId="{878126EC-2C70-463A-AF05-FD3B652FA60C}">
      <dgm:prSet/>
      <dgm:spPr/>
    </dgm:pt>
    <dgm:pt modelId="{7C2B1A8C-2845-4605-861F-B2E7DBFC8A71}" type="sibTrans" cxnId="{878126EC-2C70-463A-AF05-FD3B652FA60C}">
      <dgm:prSet/>
      <dgm:spPr/>
    </dgm:pt>
    <dgm:pt modelId="{6233FE4E-E5CA-4E9C-B735-603A7C5DEB7A}" type="pres">
      <dgm:prSet presAssocID="{7D65A0FE-4A99-4B2D-B156-4A42C0981A05}" presName="diagram" presStyleCnt="0">
        <dgm:presLayoutVars>
          <dgm:dir/>
          <dgm:resizeHandles val="exact"/>
        </dgm:presLayoutVars>
      </dgm:prSet>
      <dgm:spPr/>
    </dgm:pt>
    <dgm:pt modelId="{DE838837-0E90-433D-A5AB-BBBCAA788F94}" type="pres">
      <dgm:prSet presAssocID="{F364CE8F-B284-40DF-BBA0-1355DBD6316D}" presName="node" presStyleLbl="node1" presStyleIdx="0" presStyleCnt="8">
        <dgm:presLayoutVars>
          <dgm:bulletEnabled val="1"/>
        </dgm:presLayoutVars>
      </dgm:prSet>
      <dgm:spPr/>
    </dgm:pt>
    <dgm:pt modelId="{CC144B3C-47FA-484B-B57F-0471BF8DFC59}" type="pres">
      <dgm:prSet presAssocID="{8E6E9D7C-9510-4570-B292-AA492EEAD2B0}" presName="sibTrans" presStyleCnt="0"/>
      <dgm:spPr/>
    </dgm:pt>
    <dgm:pt modelId="{BECC546E-2776-4A2A-9049-071B81B0B317}" type="pres">
      <dgm:prSet presAssocID="{D3819C49-18AB-4C82-ADDE-4648CD79C176}" presName="node" presStyleLbl="node1" presStyleIdx="1" presStyleCnt="8">
        <dgm:presLayoutVars>
          <dgm:bulletEnabled val="1"/>
        </dgm:presLayoutVars>
      </dgm:prSet>
      <dgm:spPr/>
    </dgm:pt>
    <dgm:pt modelId="{E2693D44-0CA0-4E16-AEA1-4E8E4173DA04}" type="pres">
      <dgm:prSet presAssocID="{87E7C195-35A4-444B-A788-A967C7186ED3}" presName="sibTrans" presStyleCnt="0"/>
      <dgm:spPr/>
    </dgm:pt>
    <dgm:pt modelId="{A4B7306E-1980-4A60-A9FF-7CB32AEC7556}" type="pres">
      <dgm:prSet presAssocID="{22A5FDE9-CE4D-457B-A14A-142FE76DA515}" presName="node" presStyleLbl="node1" presStyleIdx="2" presStyleCnt="8">
        <dgm:presLayoutVars>
          <dgm:bulletEnabled val="1"/>
        </dgm:presLayoutVars>
      </dgm:prSet>
      <dgm:spPr/>
    </dgm:pt>
    <dgm:pt modelId="{B3E7D6F5-DE25-4A22-99FF-FBD95AEF87EA}" type="pres">
      <dgm:prSet presAssocID="{96122A0D-D7F9-4F65-ABA3-0B2D3C4A219F}" presName="sibTrans" presStyleCnt="0"/>
      <dgm:spPr/>
    </dgm:pt>
    <dgm:pt modelId="{0AE25856-E18D-42D7-9714-4103513E33FD}" type="pres">
      <dgm:prSet presAssocID="{FDD69475-4296-4A2F-9C12-508742D663A2}" presName="node" presStyleLbl="node1" presStyleIdx="3" presStyleCnt="8">
        <dgm:presLayoutVars>
          <dgm:bulletEnabled val="1"/>
        </dgm:presLayoutVars>
      </dgm:prSet>
      <dgm:spPr/>
    </dgm:pt>
    <dgm:pt modelId="{5B91F7AD-52DE-4B4F-90DF-8D9BC427E815}" type="pres">
      <dgm:prSet presAssocID="{D1BAA6DB-DCC3-41FD-A076-620675368B4D}" presName="sibTrans" presStyleCnt="0"/>
      <dgm:spPr/>
    </dgm:pt>
    <dgm:pt modelId="{E54C133E-3177-4CF7-B765-F79E09E92CC9}" type="pres">
      <dgm:prSet presAssocID="{1FA23184-FE4E-40C1-ABC3-2E62BD607600}" presName="node" presStyleLbl="node1" presStyleIdx="4" presStyleCnt="8">
        <dgm:presLayoutVars>
          <dgm:bulletEnabled val="1"/>
        </dgm:presLayoutVars>
      </dgm:prSet>
      <dgm:spPr/>
    </dgm:pt>
    <dgm:pt modelId="{FDCEE81C-319A-411D-BDDC-367F0AE03BE0}" type="pres">
      <dgm:prSet presAssocID="{BEE6225B-C1A7-4BFE-9B69-327CF67D616C}" presName="sibTrans" presStyleCnt="0"/>
      <dgm:spPr/>
    </dgm:pt>
    <dgm:pt modelId="{B07E2AE1-50DB-4720-B557-0AA17B646FE3}" type="pres">
      <dgm:prSet presAssocID="{366446E0-A334-43E0-B21C-F872D9C374EC}" presName="node" presStyleLbl="node1" presStyleIdx="5" presStyleCnt="8">
        <dgm:presLayoutVars>
          <dgm:bulletEnabled val="1"/>
        </dgm:presLayoutVars>
      </dgm:prSet>
      <dgm:spPr/>
    </dgm:pt>
    <dgm:pt modelId="{F86E4855-0A76-4163-B2F2-31EE5D301C47}" type="pres">
      <dgm:prSet presAssocID="{9F296C70-F915-4B1F-B813-E9EBB9DA3DCB}" presName="sibTrans" presStyleCnt="0"/>
      <dgm:spPr/>
    </dgm:pt>
    <dgm:pt modelId="{5E9363E1-D5B1-4841-ADB1-72B451100D0B}" type="pres">
      <dgm:prSet presAssocID="{350E657F-6621-47F8-8833-578A554C772F}" presName="node" presStyleLbl="node1" presStyleIdx="6" presStyleCnt="8">
        <dgm:presLayoutVars>
          <dgm:bulletEnabled val="1"/>
        </dgm:presLayoutVars>
      </dgm:prSet>
      <dgm:spPr/>
    </dgm:pt>
    <dgm:pt modelId="{071683D8-EBF1-4BC0-850A-4D051BA86BDB}" type="pres">
      <dgm:prSet presAssocID="{49A589F9-2344-4D90-8308-ED112C2C49BE}" presName="sibTrans" presStyleCnt="0"/>
      <dgm:spPr/>
    </dgm:pt>
    <dgm:pt modelId="{C728523D-D710-4DB2-BFC9-D091E9264ACD}" type="pres">
      <dgm:prSet presAssocID="{39EA25E7-15DB-43A8-A498-A281C63335A0}" presName="node" presStyleLbl="node1" presStyleIdx="7" presStyleCnt="8">
        <dgm:presLayoutVars>
          <dgm:bulletEnabled val="1"/>
        </dgm:presLayoutVars>
      </dgm:prSet>
      <dgm:spPr/>
    </dgm:pt>
  </dgm:ptLst>
  <dgm:cxnLst>
    <dgm:cxn modelId="{E934A701-196F-424D-B4A0-172116416A55}" type="presOf" srcId="{22A5FDE9-CE4D-457B-A14A-142FE76DA515}" destId="{A4B7306E-1980-4A60-A9FF-7CB32AEC7556}" srcOrd="0" destOrd="0" presId="urn:microsoft.com/office/officeart/2005/8/layout/default"/>
    <dgm:cxn modelId="{B5D7070C-552A-4A79-8FB7-0EF69B1AFB4E}" srcId="{7D65A0FE-4A99-4B2D-B156-4A42C0981A05}" destId="{350E657F-6621-47F8-8833-578A554C772F}" srcOrd="6" destOrd="0" parTransId="{55D84AF4-B2CE-4728-A14D-C713AC5924FF}" sibTransId="{49A589F9-2344-4D90-8308-ED112C2C49BE}"/>
    <dgm:cxn modelId="{1380CF10-24C3-43AF-8E3D-954F104A05B7}" type="presOf" srcId="{1FA23184-FE4E-40C1-ABC3-2E62BD607600}" destId="{E54C133E-3177-4CF7-B765-F79E09E92CC9}" srcOrd="0" destOrd="0" presId="urn:microsoft.com/office/officeart/2005/8/layout/default"/>
    <dgm:cxn modelId="{A892CC17-1F19-43BE-A304-76A44FC7DB8F}" srcId="{7D65A0FE-4A99-4B2D-B156-4A42C0981A05}" destId="{22A5FDE9-CE4D-457B-A14A-142FE76DA515}" srcOrd="2" destOrd="0" parTransId="{88430BB4-3F1D-47C6-B54C-963704D5D6D9}" sibTransId="{96122A0D-D7F9-4F65-ABA3-0B2D3C4A219F}"/>
    <dgm:cxn modelId="{6C2E8728-1A15-4EDB-98BE-6A8CBDECD732}" type="presOf" srcId="{39EA25E7-15DB-43A8-A498-A281C63335A0}" destId="{C728523D-D710-4DB2-BFC9-D091E9264ACD}" srcOrd="0" destOrd="0" presId="urn:microsoft.com/office/officeart/2005/8/layout/default"/>
    <dgm:cxn modelId="{28F2D03A-D4CC-4385-9DC0-0A76DF9F647D}" srcId="{7D65A0FE-4A99-4B2D-B156-4A42C0981A05}" destId="{1FA23184-FE4E-40C1-ABC3-2E62BD607600}" srcOrd="4" destOrd="0" parTransId="{AA188DD4-9586-4C6A-8902-3C1EE07C3FC7}" sibTransId="{BEE6225B-C1A7-4BFE-9B69-327CF67D616C}"/>
    <dgm:cxn modelId="{BF09405E-6447-41DF-BEC9-3D168C5295B8}" srcId="{7D65A0FE-4A99-4B2D-B156-4A42C0981A05}" destId="{366446E0-A334-43E0-B21C-F872D9C374EC}" srcOrd="5" destOrd="0" parTransId="{9F24D55F-1E93-491A-8915-51A5D738DA1F}" sibTransId="{9F296C70-F915-4B1F-B813-E9EBB9DA3DCB}"/>
    <dgm:cxn modelId="{03C3914A-BEEA-4365-848C-96ADC0C51944}" type="presOf" srcId="{F364CE8F-B284-40DF-BBA0-1355DBD6316D}" destId="{DE838837-0E90-433D-A5AB-BBBCAA788F94}" srcOrd="0" destOrd="0" presId="urn:microsoft.com/office/officeart/2005/8/layout/default"/>
    <dgm:cxn modelId="{F4CFCB6C-9D4E-4CFA-B9BB-2F3B98B2D252}" srcId="{7D65A0FE-4A99-4B2D-B156-4A42C0981A05}" destId="{F364CE8F-B284-40DF-BBA0-1355DBD6316D}" srcOrd="0" destOrd="0" parTransId="{0F270F4A-DA16-41E9-B04A-94BA5A77B697}" sibTransId="{8E6E9D7C-9510-4570-B292-AA492EEAD2B0}"/>
    <dgm:cxn modelId="{6FFF596E-D585-4104-B3A9-71EB3AAE9B25}" srcId="{7D65A0FE-4A99-4B2D-B156-4A42C0981A05}" destId="{FDD69475-4296-4A2F-9C12-508742D663A2}" srcOrd="3" destOrd="0" parTransId="{CBA031A0-5246-4B34-B9FA-913F1A5D22AF}" sibTransId="{D1BAA6DB-DCC3-41FD-A076-620675368B4D}"/>
    <dgm:cxn modelId="{1F7DE550-3C37-4040-9A7B-E43CFE6F8F79}" srcId="{7D65A0FE-4A99-4B2D-B156-4A42C0981A05}" destId="{D3819C49-18AB-4C82-ADDE-4648CD79C176}" srcOrd="1" destOrd="0" parTransId="{27B7041F-7F83-43B7-B0EF-11B4DE434BAD}" sibTransId="{87E7C195-35A4-444B-A788-A967C7186ED3}"/>
    <dgm:cxn modelId="{B00D5F92-C5DC-48F2-8546-52398C2D23CC}" type="presOf" srcId="{7D65A0FE-4A99-4B2D-B156-4A42C0981A05}" destId="{6233FE4E-E5CA-4E9C-B735-603A7C5DEB7A}" srcOrd="0" destOrd="0" presId="urn:microsoft.com/office/officeart/2005/8/layout/default"/>
    <dgm:cxn modelId="{A8B0B6B5-F284-469A-8BD8-CF00F1F1D88F}" type="presOf" srcId="{350E657F-6621-47F8-8833-578A554C772F}" destId="{5E9363E1-D5B1-4841-ADB1-72B451100D0B}" srcOrd="0" destOrd="0" presId="urn:microsoft.com/office/officeart/2005/8/layout/default"/>
    <dgm:cxn modelId="{54E53BEB-D838-4388-8476-CF817729EEB3}" type="presOf" srcId="{FDD69475-4296-4A2F-9C12-508742D663A2}" destId="{0AE25856-E18D-42D7-9714-4103513E33FD}" srcOrd="0" destOrd="0" presId="urn:microsoft.com/office/officeart/2005/8/layout/default"/>
    <dgm:cxn modelId="{878126EC-2C70-463A-AF05-FD3B652FA60C}" srcId="{7D65A0FE-4A99-4B2D-B156-4A42C0981A05}" destId="{39EA25E7-15DB-43A8-A498-A281C63335A0}" srcOrd="7" destOrd="0" parTransId="{24ADEB16-6442-4556-AEA1-E570898011FD}" sibTransId="{7C2B1A8C-2845-4605-861F-B2E7DBFC8A71}"/>
    <dgm:cxn modelId="{6A0566EE-27D1-46F6-BD9F-699FEACFC26A}" type="presOf" srcId="{D3819C49-18AB-4C82-ADDE-4648CD79C176}" destId="{BECC546E-2776-4A2A-9049-071B81B0B317}" srcOrd="0" destOrd="0" presId="urn:microsoft.com/office/officeart/2005/8/layout/default"/>
    <dgm:cxn modelId="{41BD55FB-4194-4357-AE73-B4DFC4AE096F}" type="presOf" srcId="{366446E0-A334-43E0-B21C-F872D9C374EC}" destId="{B07E2AE1-50DB-4720-B557-0AA17B646FE3}" srcOrd="0" destOrd="0" presId="urn:microsoft.com/office/officeart/2005/8/layout/default"/>
    <dgm:cxn modelId="{0E34ACBA-FE17-4CFE-AA63-7D33BF6D947C}" type="presParOf" srcId="{6233FE4E-E5CA-4E9C-B735-603A7C5DEB7A}" destId="{DE838837-0E90-433D-A5AB-BBBCAA788F94}" srcOrd="0" destOrd="0" presId="urn:microsoft.com/office/officeart/2005/8/layout/default"/>
    <dgm:cxn modelId="{6F1D66FD-B465-4AF9-8800-D76A22E3B636}" type="presParOf" srcId="{6233FE4E-E5CA-4E9C-B735-603A7C5DEB7A}" destId="{CC144B3C-47FA-484B-B57F-0471BF8DFC59}" srcOrd="1" destOrd="0" presId="urn:microsoft.com/office/officeart/2005/8/layout/default"/>
    <dgm:cxn modelId="{6A6A8CE7-5130-42A3-8F10-878A936BEC31}" type="presParOf" srcId="{6233FE4E-E5CA-4E9C-B735-603A7C5DEB7A}" destId="{BECC546E-2776-4A2A-9049-071B81B0B317}" srcOrd="2" destOrd="0" presId="urn:microsoft.com/office/officeart/2005/8/layout/default"/>
    <dgm:cxn modelId="{4D453342-8326-411F-BEDD-C33F5BDA25E4}" type="presParOf" srcId="{6233FE4E-E5CA-4E9C-B735-603A7C5DEB7A}" destId="{E2693D44-0CA0-4E16-AEA1-4E8E4173DA04}" srcOrd="3" destOrd="0" presId="urn:microsoft.com/office/officeart/2005/8/layout/default"/>
    <dgm:cxn modelId="{C3F4ACF1-BF20-4EF1-A144-66A5F31D4729}" type="presParOf" srcId="{6233FE4E-E5CA-4E9C-B735-603A7C5DEB7A}" destId="{A4B7306E-1980-4A60-A9FF-7CB32AEC7556}" srcOrd="4" destOrd="0" presId="urn:microsoft.com/office/officeart/2005/8/layout/default"/>
    <dgm:cxn modelId="{98590B30-A17E-45DD-8E32-C7F3399A9F4A}" type="presParOf" srcId="{6233FE4E-E5CA-4E9C-B735-603A7C5DEB7A}" destId="{B3E7D6F5-DE25-4A22-99FF-FBD95AEF87EA}" srcOrd="5" destOrd="0" presId="urn:microsoft.com/office/officeart/2005/8/layout/default"/>
    <dgm:cxn modelId="{39747BE6-0281-4F51-B8C1-593E93D8DA74}" type="presParOf" srcId="{6233FE4E-E5CA-4E9C-B735-603A7C5DEB7A}" destId="{0AE25856-E18D-42D7-9714-4103513E33FD}" srcOrd="6" destOrd="0" presId="urn:microsoft.com/office/officeart/2005/8/layout/default"/>
    <dgm:cxn modelId="{D0FD92E7-DDF6-4CA3-A495-2D1298199F5C}" type="presParOf" srcId="{6233FE4E-E5CA-4E9C-B735-603A7C5DEB7A}" destId="{5B91F7AD-52DE-4B4F-90DF-8D9BC427E815}" srcOrd="7" destOrd="0" presId="urn:microsoft.com/office/officeart/2005/8/layout/default"/>
    <dgm:cxn modelId="{64563A92-5408-4026-B143-0511F59837F4}" type="presParOf" srcId="{6233FE4E-E5CA-4E9C-B735-603A7C5DEB7A}" destId="{E54C133E-3177-4CF7-B765-F79E09E92CC9}" srcOrd="8" destOrd="0" presId="urn:microsoft.com/office/officeart/2005/8/layout/default"/>
    <dgm:cxn modelId="{08E4B146-DF92-4697-9885-A599084850B0}" type="presParOf" srcId="{6233FE4E-E5CA-4E9C-B735-603A7C5DEB7A}" destId="{FDCEE81C-319A-411D-BDDC-367F0AE03BE0}" srcOrd="9" destOrd="0" presId="urn:microsoft.com/office/officeart/2005/8/layout/default"/>
    <dgm:cxn modelId="{C05C366E-8E30-4282-B954-9C002CE56D4E}" type="presParOf" srcId="{6233FE4E-E5CA-4E9C-B735-603A7C5DEB7A}" destId="{B07E2AE1-50DB-4720-B557-0AA17B646FE3}" srcOrd="10" destOrd="0" presId="urn:microsoft.com/office/officeart/2005/8/layout/default"/>
    <dgm:cxn modelId="{994503FB-2007-4F25-AC7F-134CA939E978}" type="presParOf" srcId="{6233FE4E-E5CA-4E9C-B735-603A7C5DEB7A}" destId="{F86E4855-0A76-4163-B2F2-31EE5D301C47}" srcOrd="11" destOrd="0" presId="urn:microsoft.com/office/officeart/2005/8/layout/default"/>
    <dgm:cxn modelId="{06398691-88CD-4220-8466-07EC71064ECB}" type="presParOf" srcId="{6233FE4E-E5CA-4E9C-B735-603A7C5DEB7A}" destId="{5E9363E1-D5B1-4841-ADB1-72B451100D0B}" srcOrd="12" destOrd="0" presId="urn:microsoft.com/office/officeart/2005/8/layout/default"/>
    <dgm:cxn modelId="{3516B36D-01BA-4B6D-A35B-6D31C207E4EA}" type="presParOf" srcId="{6233FE4E-E5CA-4E9C-B735-603A7C5DEB7A}" destId="{071683D8-EBF1-4BC0-850A-4D051BA86BDB}" srcOrd="13" destOrd="0" presId="urn:microsoft.com/office/officeart/2005/8/layout/default"/>
    <dgm:cxn modelId="{35556672-F741-45C0-9050-FBE91C902C51}" type="presParOf" srcId="{6233FE4E-E5CA-4E9C-B735-603A7C5DEB7A}" destId="{C728523D-D710-4DB2-BFC9-D091E9264AC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4D4B0-5A82-4FD0-9DE8-10BCEF26A70D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D324-D83D-4195-9B12-862F170B3AEC}">
      <dsp:nvSpPr>
        <dsp:cNvPr id="0" name=""/>
        <dsp:cNvSpPr/>
      </dsp:nvSpPr>
      <dsp:spPr>
        <a:xfrm>
          <a:off x="0" y="0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solidFill>
                <a:schemeClr val="tx1">
                  <a:lumMod val="75000"/>
                </a:schemeClr>
              </a:solidFill>
            </a:rPr>
            <a:t>Team1_PPE/</a:t>
          </a:r>
          <a:r>
            <a:rPr lang="ru-RU" sz="2700" kern="1200" err="1">
              <a:solidFill>
                <a:schemeClr val="tx1">
                  <a:lumMod val="75000"/>
                </a:schemeClr>
              </a:solidFill>
            </a:rPr>
            <a:t>static</a:t>
          </a:r>
          <a:r>
            <a:rPr lang="ru-RU" sz="2700" kern="1200">
              <a:solidFill>
                <a:schemeClr val="tx1">
                  <a:lumMod val="75000"/>
                </a:schemeClr>
              </a:solidFill>
            </a:rPr>
            <a:t> - директория, содержащая </a:t>
          </a:r>
          <a:r>
            <a:rPr lang="ru-RU" sz="2700" kern="1200" err="1">
              <a:solidFill>
                <a:schemeClr val="tx1">
                  <a:lumMod val="75000"/>
                </a:schemeClr>
              </a:solidFill>
            </a:rPr>
            <a:t>css</a:t>
          </a:r>
          <a:r>
            <a:rPr lang="ru-RU" sz="2700" kern="1200">
              <a:solidFill>
                <a:schemeClr val="tx1">
                  <a:lumMod val="75000"/>
                </a:schemeClr>
              </a:solidFill>
            </a:rPr>
            <a:t> стили страниц. Сюда так же сохраняется размеченная видеозапись.</a:t>
          </a:r>
          <a:endParaRPr lang="en-US" sz="2700" kern="1200">
            <a:solidFill>
              <a:schemeClr val="tx1">
                <a:lumMod val="75000"/>
              </a:schemeClr>
            </a:solidFill>
          </a:endParaRPr>
        </a:p>
      </dsp:txBody>
      <dsp:txXfrm>
        <a:off x="0" y="0"/>
        <a:ext cx="11090274" cy="994906"/>
      </dsp:txXfrm>
    </dsp:sp>
    <dsp:sp modelId="{9928B7BA-F984-4928-ACD4-AD494D2CC2BC}">
      <dsp:nvSpPr>
        <dsp:cNvPr id="0" name=""/>
        <dsp:cNvSpPr/>
      </dsp:nvSpPr>
      <dsp:spPr>
        <a:xfrm>
          <a:off x="0" y="994906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04411-F955-463D-9ED8-2104DAF7BD21}">
      <dsp:nvSpPr>
        <dsp:cNvPr id="0" name=""/>
        <dsp:cNvSpPr/>
      </dsp:nvSpPr>
      <dsp:spPr>
        <a:xfrm>
          <a:off x="0" y="994906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solidFill>
                <a:schemeClr val="tx1">
                  <a:lumMod val="75000"/>
                </a:schemeClr>
              </a:solidFill>
            </a:rPr>
            <a:t>Team1_PPE/</a:t>
          </a:r>
          <a:r>
            <a:rPr lang="ru-RU" sz="2700" kern="1200" err="1">
              <a:solidFill>
                <a:schemeClr val="tx1">
                  <a:lumMod val="75000"/>
                </a:schemeClr>
              </a:solidFill>
            </a:rPr>
            <a:t>templates</a:t>
          </a:r>
          <a:r>
            <a:rPr lang="ru-RU" sz="2700" kern="1200">
              <a:solidFill>
                <a:schemeClr val="tx1">
                  <a:lumMod val="75000"/>
                </a:schemeClr>
              </a:solidFill>
            </a:rPr>
            <a:t> - директория, содержащая </a:t>
          </a:r>
          <a:r>
            <a:rPr lang="ru-RU" sz="2700" kern="1200" err="1">
              <a:solidFill>
                <a:schemeClr val="tx1">
                  <a:lumMod val="75000"/>
                </a:schemeClr>
              </a:solidFill>
            </a:rPr>
            <a:t>html</a:t>
          </a:r>
          <a:r>
            <a:rPr lang="ru-RU" sz="2700" kern="1200">
              <a:solidFill>
                <a:schemeClr val="tx1">
                  <a:lumMod val="75000"/>
                </a:schemeClr>
              </a:solidFill>
            </a:rPr>
            <a:t> шаблоны страниц.</a:t>
          </a:r>
          <a:endParaRPr lang="en-US" sz="2700" kern="1200">
            <a:solidFill>
              <a:schemeClr val="tx1">
                <a:lumMod val="75000"/>
              </a:schemeClr>
            </a:solidFill>
          </a:endParaRPr>
        </a:p>
      </dsp:txBody>
      <dsp:txXfrm>
        <a:off x="0" y="994906"/>
        <a:ext cx="11090274" cy="994906"/>
      </dsp:txXfrm>
    </dsp:sp>
    <dsp:sp modelId="{84BD7E02-C488-404F-8271-D41D5D75E5DE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3DA6D-CCFC-43FD-BEED-6F7A886CCF5B}">
      <dsp:nvSpPr>
        <dsp:cNvPr id="0" name=""/>
        <dsp:cNvSpPr/>
      </dsp:nvSpPr>
      <dsp:spPr>
        <a:xfrm>
          <a:off x="0" y="1989812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solidFill>
                <a:schemeClr val="tx1">
                  <a:lumMod val="75000"/>
                </a:schemeClr>
              </a:solidFill>
            </a:rPr>
            <a:t>Team1_PPE/</a:t>
          </a:r>
          <a:r>
            <a:rPr lang="ru-RU" sz="2700" kern="1200" err="1">
              <a:solidFill>
                <a:schemeClr val="tx1">
                  <a:lumMod val="75000"/>
                </a:schemeClr>
              </a:solidFill>
            </a:rPr>
            <a:t>uploads</a:t>
          </a:r>
          <a:r>
            <a:rPr lang="ru-RU" sz="2700" kern="1200">
              <a:solidFill>
                <a:schemeClr val="tx1">
                  <a:lumMod val="75000"/>
                </a:schemeClr>
              </a:solidFill>
            </a:rPr>
            <a:t> - директория, содержащая загруженные пользователем видеозаписи.</a:t>
          </a:r>
          <a:endParaRPr lang="en-US" sz="2700" kern="1200">
            <a:solidFill>
              <a:schemeClr val="tx1">
                <a:lumMod val="75000"/>
              </a:schemeClr>
            </a:solidFill>
          </a:endParaRPr>
        </a:p>
      </dsp:txBody>
      <dsp:txXfrm>
        <a:off x="0" y="1989812"/>
        <a:ext cx="11090274" cy="994906"/>
      </dsp:txXfrm>
    </dsp:sp>
    <dsp:sp modelId="{6D6B1D56-BAAE-4BF7-BC69-8A62E458CC9E}">
      <dsp:nvSpPr>
        <dsp:cNvPr id="0" name=""/>
        <dsp:cNvSpPr/>
      </dsp:nvSpPr>
      <dsp:spPr>
        <a:xfrm>
          <a:off x="0" y="2984718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02C46-F450-4E07-91F5-5F8CDA520997}">
      <dsp:nvSpPr>
        <dsp:cNvPr id="0" name=""/>
        <dsp:cNvSpPr/>
      </dsp:nvSpPr>
      <dsp:spPr>
        <a:xfrm>
          <a:off x="0" y="2984718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solidFill>
                <a:schemeClr val="tx1">
                  <a:lumMod val="75000"/>
                </a:schemeClr>
              </a:solidFill>
            </a:rPr>
            <a:t>Team1_PPE/Yolov5_DeepSort_Pytorch -</a:t>
          </a:r>
          <a:r>
            <a:rPr lang="ru-RU" sz="2700" kern="1200">
              <a:solidFill>
                <a:schemeClr val="tx1">
                  <a:lumMod val="75000"/>
                </a:schemeClr>
              </a:solidFill>
              <a:latin typeface="Sitka Heading"/>
            </a:rPr>
            <a:t> репозиторий с </a:t>
          </a:r>
          <a:r>
            <a:rPr lang="ru-RU" sz="2700" kern="1200" err="1">
              <a:solidFill>
                <a:schemeClr val="tx1">
                  <a:lumMod val="75000"/>
                </a:schemeClr>
              </a:solidFill>
              <a:latin typeface="Sitka Heading"/>
            </a:rPr>
            <a:t>треккингом</a:t>
          </a:r>
          <a:r>
            <a:rPr lang="ru-RU" sz="2700" kern="1200">
              <a:solidFill>
                <a:schemeClr val="tx1">
                  <a:lumMod val="75000"/>
                </a:schemeClr>
              </a:solidFill>
              <a:latin typeface="Sitka Heading"/>
            </a:rPr>
            <a:t> </a:t>
          </a:r>
          <a:endParaRPr lang="en-US" sz="2700" kern="1200">
            <a:solidFill>
              <a:schemeClr val="tx1">
                <a:lumMod val="75000"/>
              </a:schemeClr>
            </a:solidFill>
          </a:endParaRPr>
        </a:p>
      </dsp:txBody>
      <dsp:txXfrm>
        <a:off x="0" y="2984718"/>
        <a:ext cx="11090274" cy="994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4D4B0-5A82-4FD0-9DE8-10BCEF26A70D}">
      <dsp:nvSpPr>
        <dsp:cNvPr id="0" name=""/>
        <dsp:cNvSpPr/>
      </dsp:nvSpPr>
      <dsp:spPr>
        <a:xfrm>
          <a:off x="0" y="485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D324-D83D-4195-9B12-862F170B3AEC}">
      <dsp:nvSpPr>
        <dsp:cNvPr id="0" name=""/>
        <dsp:cNvSpPr/>
      </dsp:nvSpPr>
      <dsp:spPr>
        <a:xfrm>
          <a:off x="0" y="485"/>
          <a:ext cx="11090274" cy="56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>
              <a:solidFill>
                <a:schemeClr val="tx1">
                  <a:lumMod val="75000"/>
                </a:schemeClr>
              </a:solidFill>
            </a:rPr>
            <a:t>Team1_PPE/weights/best.pt - веса обученной модели нейросети YOLO</a:t>
          </a:r>
          <a:endParaRPr lang="en-US" sz="1500" kern="1200">
            <a:solidFill>
              <a:schemeClr val="tx1">
                <a:lumMod val="75000"/>
              </a:schemeClr>
            </a:solidFill>
          </a:endParaRPr>
        </a:p>
      </dsp:txBody>
      <dsp:txXfrm>
        <a:off x="0" y="485"/>
        <a:ext cx="11090274" cy="568379"/>
      </dsp:txXfrm>
    </dsp:sp>
    <dsp:sp modelId="{64E910E7-4BFA-44D2-9E71-EEC86049D751}">
      <dsp:nvSpPr>
        <dsp:cNvPr id="0" name=""/>
        <dsp:cNvSpPr/>
      </dsp:nvSpPr>
      <dsp:spPr>
        <a:xfrm>
          <a:off x="0" y="568864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B4CE1-C1E8-4928-A023-3D6D64FD3530}">
      <dsp:nvSpPr>
        <dsp:cNvPr id="0" name=""/>
        <dsp:cNvSpPr/>
      </dsp:nvSpPr>
      <dsp:spPr>
        <a:xfrm>
          <a:off x="0" y="568864"/>
          <a:ext cx="11090274" cy="56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>
              <a:solidFill>
                <a:schemeClr val="tx1">
                  <a:lumMod val="75000"/>
                </a:schemeClr>
              </a:solidFill>
            </a:rPr>
            <a:t>Team1_PPE/app_utils.py - Файл исходного кода, содержащий вспомогательные функции</a:t>
          </a:r>
          <a:endParaRPr lang="en-US" sz="1500" kern="1200">
            <a:solidFill>
              <a:schemeClr val="tx1">
                <a:lumMod val="75000"/>
              </a:schemeClr>
            </a:solidFill>
          </a:endParaRPr>
        </a:p>
      </dsp:txBody>
      <dsp:txXfrm>
        <a:off x="0" y="568864"/>
        <a:ext cx="11090274" cy="568379"/>
      </dsp:txXfrm>
    </dsp:sp>
    <dsp:sp modelId="{D9D4C9C1-ABE7-494F-9B4B-DA2B66DFFAE3}">
      <dsp:nvSpPr>
        <dsp:cNvPr id="0" name=""/>
        <dsp:cNvSpPr/>
      </dsp:nvSpPr>
      <dsp:spPr>
        <a:xfrm>
          <a:off x="0" y="1137243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E6D08-8B33-465E-A09E-10AC345C25C5}">
      <dsp:nvSpPr>
        <dsp:cNvPr id="0" name=""/>
        <dsp:cNvSpPr/>
      </dsp:nvSpPr>
      <dsp:spPr>
        <a:xfrm>
          <a:off x="0" y="1137243"/>
          <a:ext cx="11090274" cy="56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>
              <a:solidFill>
                <a:schemeClr val="tx1">
                  <a:lumMod val="75000"/>
                </a:schemeClr>
              </a:solidFill>
            </a:rPr>
            <a:t>Team1_PPE/upload.py - Файл исходного кода, содержащий функцию показа страницы с выбором файла, а так же функцию сохранения файла на сервере</a:t>
          </a:r>
          <a:endParaRPr lang="ru-RU" sz="1500" kern="1200"/>
        </a:p>
      </dsp:txBody>
      <dsp:txXfrm>
        <a:off x="0" y="1137243"/>
        <a:ext cx="11090274" cy="568379"/>
      </dsp:txXfrm>
    </dsp:sp>
    <dsp:sp modelId="{9928B7BA-F984-4928-ACD4-AD494D2CC2BC}">
      <dsp:nvSpPr>
        <dsp:cNvPr id="0" name=""/>
        <dsp:cNvSpPr/>
      </dsp:nvSpPr>
      <dsp:spPr>
        <a:xfrm>
          <a:off x="0" y="170562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04411-F955-463D-9ED8-2104DAF7BD21}">
      <dsp:nvSpPr>
        <dsp:cNvPr id="0" name=""/>
        <dsp:cNvSpPr/>
      </dsp:nvSpPr>
      <dsp:spPr>
        <a:xfrm>
          <a:off x="0" y="1705622"/>
          <a:ext cx="11090274" cy="56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>
              <a:solidFill>
                <a:schemeClr val="tx1">
                  <a:lumMod val="75000"/>
                </a:schemeClr>
              </a:solidFill>
            </a:rPr>
            <a:t>Team1_PPE/loading.py - Файл исходного кода, содержащий функцию запуска обработки видео</a:t>
          </a:r>
          <a:endParaRPr lang="en-US" sz="1500" kern="1200"/>
        </a:p>
      </dsp:txBody>
      <dsp:txXfrm>
        <a:off x="0" y="1705622"/>
        <a:ext cx="11090274" cy="568379"/>
      </dsp:txXfrm>
    </dsp:sp>
    <dsp:sp modelId="{84BD7E02-C488-404F-8271-D41D5D75E5DE}">
      <dsp:nvSpPr>
        <dsp:cNvPr id="0" name=""/>
        <dsp:cNvSpPr/>
      </dsp:nvSpPr>
      <dsp:spPr>
        <a:xfrm>
          <a:off x="0" y="227400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3DA6D-CCFC-43FD-BEED-6F7A886CCF5B}">
      <dsp:nvSpPr>
        <dsp:cNvPr id="0" name=""/>
        <dsp:cNvSpPr/>
      </dsp:nvSpPr>
      <dsp:spPr>
        <a:xfrm>
          <a:off x="0" y="2274002"/>
          <a:ext cx="11090274" cy="56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>
              <a:solidFill>
                <a:schemeClr val="tx1">
                  <a:lumMod val="75000"/>
                </a:schemeClr>
              </a:solidFill>
            </a:rPr>
            <a:t>Team1_PPE/download.py - Файл исходного кода, содержащий функцию показа страницы выгрузки размеченного файла с сервера, а так же функции выгрузки файла с размеченной видеозаписью и статистикой</a:t>
          </a:r>
          <a:endParaRPr lang="en-US" sz="1500" kern="1200"/>
        </a:p>
      </dsp:txBody>
      <dsp:txXfrm>
        <a:off x="0" y="2274002"/>
        <a:ext cx="11090274" cy="568379"/>
      </dsp:txXfrm>
    </dsp:sp>
    <dsp:sp modelId="{6D6B1D56-BAAE-4BF7-BC69-8A62E458CC9E}">
      <dsp:nvSpPr>
        <dsp:cNvPr id="0" name=""/>
        <dsp:cNvSpPr/>
      </dsp:nvSpPr>
      <dsp:spPr>
        <a:xfrm>
          <a:off x="0" y="2842381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02C46-F450-4E07-91F5-5F8CDA520997}">
      <dsp:nvSpPr>
        <dsp:cNvPr id="0" name=""/>
        <dsp:cNvSpPr/>
      </dsp:nvSpPr>
      <dsp:spPr>
        <a:xfrm>
          <a:off x="0" y="2842381"/>
          <a:ext cx="11090274" cy="56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>
              <a:solidFill>
                <a:schemeClr val="tx1">
                  <a:lumMod val="75000"/>
                </a:schemeClr>
              </a:solidFill>
            </a:rPr>
            <a:t>Team1_PPE/app.py - Файл исходного кода, главный файл программы</a:t>
          </a:r>
          <a:endParaRPr lang="en-US" sz="1500" kern="1200"/>
        </a:p>
      </dsp:txBody>
      <dsp:txXfrm>
        <a:off x="0" y="2842381"/>
        <a:ext cx="11090274" cy="568379"/>
      </dsp:txXfrm>
    </dsp:sp>
    <dsp:sp modelId="{CAD66CE8-A784-48BA-A7D4-F5992DD38D3C}">
      <dsp:nvSpPr>
        <dsp:cNvPr id="0" name=""/>
        <dsp:cNvSpPr/>
      </dsp:nvSpPr>
      <dsp:spPr>
        <a:xfrm>
          <a:off x="0" y="341076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46872-CC8B-4F1E-A0CF-B207B9A049F5}">
      <dsp:nvSpPr>
        <dsp:cNvPr id="0" name=""/>
        <dsp:cNvSpPr/>
      </dsp:nvSpPr>
      <dsp:spPr>
        <a:xfrm>
          <a:off x="0" y="3410760"/>
          <a:ext cx="11090274" cy="56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>
              <a:solidFill>
                <a:schemeClr val="tx1">
                  <a:lumMod val="75000"/>
                </a:schemeClr>
              </a:solidFill>
            </a:rPr>
            <a:t>Team1_PPE</a:t>
          </a:r>
          <a:r>
            <a:rPr lang="ru-RU" sz="1500" kern="1200">
              <a:solidFill>
                <a:schemeClr val="tx1">
                  <a:lumMod val="75000"/>
                </a:schemeClr>
              </a:solidFill>
              <a:latin typeface="Sitka Heading"/>
            </a:rPr>
            <a:t>/database.</a:t>
          </a:r>
          <a:r>
            <a:rPr lang="ru-RU" sz="1500" kern="1200">
              <a:solidFill>
                <a:schemeClr val="tx1">
                  <a:lumMod val="75000"/>
                </a:schemeClr>
              </a:solidFill>
            </a:rPr>
            <a:t>py</a:t>
          </a:r>
          <a:r>
            <a:rPr lang="ru-RU" sz="1500" kern="1200">
              <a:solidFill>
                <a:schemeClr val="tx1">
                  <a:lumMod val="75000"/>
                </a:schemeClr>
              </a:solidFill>
              <a:latin typeface="Sitka Heading"/>
            </a:rPr>
            <a:t> - Файл исходного кода содержащий функции управления сбором статистики и базы данных</a:t>
          </a:r>
        </a:p>
      </dsp:txBody>
      <dsp:txXfrm>
        <a:off x="0" y="3410760"/>
        <a:ext cx="11090274" cy="568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38837-0E90-433D-A5AB-BBBCAA788F94}">
      <dsp:nvSpPr>
        <dsp:cNvPr id="0" name=""/>
        <dsp:cNvSpPr/>
      </dsp:nvSpPr>
      <dsp:spPr>
        <a:xfrm>
          <a:off x="3249" y="58890"/>
          <a:ext cx="2577622" cy="1546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Yolo5</a:t>
          </a:r>
          <a:endParaRPr lang="en-US" sz="3600" kern="1200"/>
        </a:p>
      </dsp:txBody>
      <dsp:txXfrm>
        <a:off x="3249" y="58890"/>
        <a:ext cx="2577622" cy="1546573"/>
      </dsp:txXfrm>
    </dsp:sp>
    <dsp:sp modelId="{BECC546E-2776-4A2A-9049-071B81B0B317}">
      <dsp:nvSpPr>
        <dsp:cNvPr id="0" name=""/>
        <dsp:cNvSpPr/>
      </dsp:nvSpPr>
      <dsp:spPr>
        <a:xfrm>
          <a:off x="2838634" y="58890"/>
          <a:ext cx="2577622" cy="15465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err="1"/>
            <a:t>DeepSort</a:t>
          </a:r>
          <a:endParaRPr lang="en-US" sz="3600" kern="1200" err="1"/>
        </a:p>
      </dsp:txBody>
      <dsp:txXfrm>
        <a:off x="2838634" y="58890"/>
        <a:ext cx="2577622" cy="1546573"/>
      </dsp:txXfrm>
    </dsp:sp>
    <dsp:sp modelId="{A4B7306E-1980-4A60-A9FF-7CB32AEC7556}">
      <dsp:nvSpPr>
        <dsp:cNvPr id="0" name=""/>
        <dsp:cNvSpPr/>
      </dsp:nvSpPr>
      <dsp:spPr>
        <a:xfrm>
          <a:off x="5674019" y="58890"/>
          <a:ext cx="2577622" cy="15465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err="1"/>
            <a:t>PyTorch</a:t>
          </a:r>
          <a:endParaRPr lang="en-US" sz="3600" kern="1200" err="1"/>
        </a:p>
      </dsp:txBody>
      <dsp:txXfrm>
        <a:off x="5674019" y="58890"/>
        <a:ext cx="2577622" cy="1546573"/>
      </dsp:txXfrm>
    </dsp:sp>
    <dsp:sp modelId="{0AE25856-E18D-42D7-9714-4103513E33FD}">
      <dsp:nvSpPr>
        <dsp:cNvPr id="0" name=""/>
        <dsp:cNvSpPr/>
      </dsp:nvSpPr>
      <dsp:spPr>
        <a:xfrm>
          <a:off x="8509404" y="58890"/>
          <a:ext cx="2577622" cy="15465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err="1"/>
            <a:t>GStreamer</a:t>
          </a:r>
          <a:endParaRPr lang="en-US" sz="3600" kern="1200" err="1"/>
        </a:p>
      </dsp:txBody>
      <dsp:txXfrm>
        <a:off x="8509404" y="58890"/>
        <a:ext cx="2577622" cy="1546573"/>
      </dsp:txXfrm>
    </dsp:sp>
    <dsp:sp modelId="{E54C133E-3177-4CF7-B765-F79E09E92CC9}">
      <dsp:nvSpPr>
        <dsp:cNvPr id="0" name=""/>
        <dsp:cNvSpPr/>
      </dsp:nvSpPr>
      <dsp:spPr>
        <a:xfrm>
          <a:off x="3249" y="1863226"/>
          <a:ext cx="2577622" cy="15465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err="1"/>
            <a:t>PostgreSQL</a:t>
          </a:r>
          <a:endParaRPr lang="en-US" sz="3600" kern="1200" err="1"/>
        </a:p>
      </dsp:txBody>
      <dsp:txXfrm>
        <a:off x="3249" y="1863226"/>
        <a:ext cx="2577622" cy="1546573"/>
      </dsp:txXfrm>
    </dsp:sp>
    <dsp:sp modelId="{B07E2AE1-50DB-4720-B557-0AA17B646FE3}">
      <dsp:nvSpPr>
        <dsp:cNvPr id="0" name=""/>
        <dsp:cNvSpPr/>
      </dsp:nvSpPr>
      <dsp:spPr>
        <a:xfrm>
          <a:off x="2838634" y="1863226"/>
          <a:ext cx="2577622" cy="1546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err="1"/>
            <a:t>Flask</a:t>
          </a:r>
          <a:endParaRPr lang="en-US" sz="3600" kern="1200" err="1"/>
        </a:p>
      </dsp:txBody>
      <dsp:txXfrm>
        <a:off x="2838634" y="1863226"/>
        <a:ext cx="2577622" cy="1546573"/>
      </dsp:txXfrm>
    </dsp:sp>
    <dsp:sp modelId="{5E9363E1-D5B1-4841-ADB1-72B451100D0B}">
      <dsp:nvSpPr>
        <dsp:cNvPr id="0" name=""/>
        <dsp:cNvSpPr/>
      </dsp:nvSpPr>
      <dsp:spPr>
        <a:xfrm>
          <a:off x="5674019" y="1863226"/>
          <a:ext cx="2577622" cy="15465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Turbo-</a:t>
          </a:r>
          <a:r>
            <a:rPr lang="ru-RU" sz="3600" kern="1200" err="1"/>
            <a:t>Flask</a:t>
          </a:r>
          <a:endParaRPr lang="en-US" sz="3600" kern="1200" err="1"/>
        </a:p>
      </dsp:txBody>
      <dsp:txXfrm>
        <a:off x="5674019" y="1863226"/>
        <a:ext cx="2577622" cy="1546573"/>
      </dsp:txXfrm>
    </dsp:sp>
    <dsp:sp modelId="{C728523D-D710-4DB2-BFC9-D091E9264ACD}">
      <dsp:nvSpPr>
        <dsp:cNvPr id="0" name=""/>
        <dsp:cNvSpPr/>
      </dsp:nvSpPr>
      <dsp:spPr>
        <a:xfrm>
          <a:off x="8509404" y="1863226"/>
          <a:ext cx="2577622" cy="15465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moviepy</a:t>
          </a:r>
          <a:endParaRPr lang="ru-RU" sz="3600" kern="1200">
            <a:latin typeface="Sitka Heading"/>
          </a:endParaRPr>
        </a:p>
      </dsp:txBody>
      <dsp:txXfrm>
        <a:off x="8509404" y="1863226"/>
        <a:ext cx="2577622" cy="1546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44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7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ru-RU" sz="8000"/>
              <a:t>Team1_PPE</a:t>
            </a:r>
            <a:br>
              <a:rPr lang="ru-RU" sz="8000"/>
            </a:br>
            <a:r>
              <a:rPr lang="ru-RU" sz="6000"/>
              <a:t>отчет по проекту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26D6D-4208-2803-1447-A868D9E7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ru-RU"/>
              <a:t>Файл download.py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90E8D-B166-734F-7085-7F8837E2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>
                <a:ea typeface="Source Sans Pro"/>
              </a:rPr>
              <a:t>Содержит три метода</a:t>
            </a:r>
          </a:p>
          <a:p>
            <a:pPr>
              <a:lnSpc>
                <a:spcPct val="100000"/>
              </a:lnSpc>
            </a:pPr>
            <a:r>
              <a:rPr lang="ru-RU" sz="1400">
                <a:ea typeface="+mn-lt"/>
                <a:cs typeface="+mn-lt"/>
              </a:rPr>
              <a:t>download_page - Обработчик</a:t>
            </a:r>
            <a:r>
              <a:rPr lang="ru-RU" sz="1400">
                <a:ea typeface="Source Sans Pro"/>
              </a:rPr>
              <a:t> GET запроса. Отправляет пользователю страницу с видеоплеером и кнопками выгрузки</a:t>
            </a:r>
          </a:p>
          <a:p>
            <a:pPr>
              <a:lnSpc>
                <a:spcPct val="100000"/>
              </a:lnSpc>
            </a:pPr>
            <a:r>
              <a:rPr lang="ru-RU" sz="1400">
                <a:ea typeface="+mn-lt"/>
                <a:cs typeface="+mn-lt"/>
              </a:rPr>
              <a:t>download_db - Вызывается нажатием соответствующей кнопки. Отправляет пользователю файл со статистикой</a:t>
            </a:r>
          </a:p>
          <a:p>
            <a:pPr>
              <a:lnSpc>
                <a:spcPct val="100000"/>
              </a:lnSpc>
            </a:pPr>
            <a:r>
              <a:rPr lang="ru-RU" sz="1400">
                <a:ea typeface="+mn-lt"/>
                <a:cs typeface="+mn-lt"/>
              </a:rPr>
              <a:t>download_video - Вызывается нажатием соответствующей кнопки. Отправляет пользователю размеченную видеозапись</a:t>
            </a:r>
          </a:p>
          <a:p>
            <a:pPr>
              <a:lnSpc>
                <a:spcPct val="100000"/>
              </a:lnSpc>
            </a:pPr>
            <a:endParaRPr lang="ru-RU" sz="1400">
              <a:ea typeface="+mn-lt"/>
              <a:cs typeface="+mn-lt"/>
            </a:endParaRP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66AF9E-D75D-762E-2B66-98177EDDF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57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998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26D6D-4208-2803-1447-A868D9E7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ru-RU"/>
              <a:t>Файл database.py</a:t>
            </a:r>
            <a:endParaRPr lang="ru-RU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90E8D-B166-734F-7085-7F8837E2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>
                <a:ea typeface="Source Sans Pro"/>
              </a:rPr>
              <a:t>Содержит класс Database. Содержит следующие методы:</a:t>
            </a:r>
          </a:p>
          <a:p>
            <a:pPr>
              <a:lnSpc>
                <a:spcPct val="100000"/>
              </a:lnSpc>
            </a:pPr>
            <a:r>
              <a:rPr lang="ru-RU" sz="1400">
                <a:solidFill>
                  <a:srgbClr val="FFFFFF">
                    <a:alpha val="60000"/>
                  </a:srgbClr>
                </a:solidFill>
                <a:ea typeface="Source Sans Pro"/>
              </a:rPr>
              <a:t>_</a:t>
            </a:r>
            <a:r>
              <a:rPr lang="ru-RU" sz="140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process_data</a:t>
            </a:r>
            <a:r>
              <a:rPr lang="ru-RU" sz="1400">
                <a:solidFill>
                  <a:srgbClr val="FFFFFF">
                    <a:alpha val="60000"/>
                  </a:srgbClr>
                </a:solidFill>
                <a:ea typeface="Source Sans Pro"/>
              </a:rPr>
              <a:t> - Обрабатывает данные, возвращаемые алгоритмом трекинга</a:t>
            </a:r>
            <a:endParaRPr lang="ru-RU" sz="1400"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ru-RU" sz="140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Push</a:t>
            </a:r>
            <a:r>
              <a:rPr lang="ru-RU" sz="140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- записывает результат обработки в базу данных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Вызов методов базы данных происходит в app.py</a:t>
            </a:r>
          </a:p>
          <a:p>
            <a:pPr>
              <a:lnSpc>
                <a:spcPct val="100000"/>
              </a:lnSpc>
            </a:pPr>
            <a:endParaRPr lang="ru-RU" sz="14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ru-RU" sz="14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7C30C2-7CDE-C486-A04A-72BD0059B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3" b="9383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54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12BFC-365C-1C7B-7F4F-DFD08FD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ru-RU"/>
              <a:t>Шаблоны HTML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58B3C-FE5D-2599-5B48-E56BF81C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1400">
                <a:ea typeface="Source Sans Pro"/>
              </a:rPr>
              <a:t>В качестве базового шаблона используется page.html. </a:t>
            </a:r>
            <a:endParaRPr lang="ru-RU"/>
          </a:p>
          <a:p>
            <a:pPr>
              <a:lnSpc>
                <a:spcPct val="100000"/>
              </a:lnSpc>
            </a:pPr>
            <a:r>
              <a:rPr lang="ru-RU" sz="1400">
                <a:ea typeface="Source Sans Pro"/>
              </a:rPr>
              <a:t>index.html - страница с описанием сервиса и кнопкой выбора файла для начала работы</a:t>
            </a:r>
            <a:endParaRPr lang="ru-RU" sz="14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ru-RU" sz="1400">
                <a:ea typeface="Source Sans Pro"/>
              </a:rPr>
              <a:t>loading.html - страница с вращающимся кружочком.</a:t>
            </a:r>
            <a:endParaRPr lang="ru-RU" sz="14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ru-RU" sz="1400">
                <a:ea typeface="Source Sans Pro"/>
              </a:rPr>
              <a:t>videoplayer.html - страница с видеоплеером и кнопками выгрузки видео и файла статистики</a:t>
            </a:r>
            <a:endParaRPr lang="ru-RU" sz="14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ru-RU" sz="1400">
                <a:ea typeface="Source Sans Pro"/>
              </a:rPr>
              <a:t>Показ страницы loading.html осуществляется при помощи Turbo-</a:t>
            </a:r>
            <a:r>
              <a:rPr lang="ru-RU" sz="1400" err="1">
                <a:ea typeface="Source Sans Pro"/>
              </a:rPr>
              <a:t>Flask</a:t>
            </a:r>
            <a:endParaRPr lang="ru-RU" sz="1400" err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>
              <a:ea typeface="Source Sans Pro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3BF9AF-DCC8-9B1A-E4A9-745D30E2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576676"/>
            <a:ext cx="7090237" cy="370464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55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A6A95-717D-B747-3038-209F55F0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/>
              <a:t>Над проектом работали</a:t>
            </a:r>
          </a:p>
        </p:txBody>
      </p:sp>
      <p:pic>
        <p:nvPicPr>
          <p:cNvPr id="4" name="Рисунок 4" descr="Изображение выглядит как текст, человек, ноутбук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A47A0385-3BA5-F3B1-92E2-FDF7909C8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0" r="15189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53FBD-9E7D-E3E9-9575-301779C8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ru-RU" sz="1600">
                <a:ea typeface="Source Sans Pro"/>
              </a:rPr>
              <a:t>Маширин Федор</a:t>
            </a:r>
          </a:p>
          <a:p>
            <a:r>
              <a:rPr lang="ru-RU" sz="1600">
                <a:ea typeface="Source Sans Pro"/>
              </a:rPr>
              <a:t>Егор Кирносов </a:t>
            </a:r>
          </a:p>
          <a:p>
            <a:r>
              <a:rPr lang="ru-RU" sz="1600">
                <a:ea typeface="+mn-lt"/>
                <a:cs typeface="+mn-lt"/>
              </a:rPr>
              <a:t>Сергей Муллин</a:t>
            </a:r>
            <a:endParaRPr lang="ru-RU" sz="1600">
              <a:ea typeface="Source Sans Pro"/>
            </a:endParaRPr>
          </a:p>
          <a:p>
            <a:r>
              <a:rPr lang="ru-RU" sz="1600">
                <a:ea typeface="+mn-lt"/>
                <a:cs typeface="+mn-lt"/>
              </a:rPr>
              <a:t>Александр Смирнов</a:t>
            </a:r>
            <a:endParaRPr lang="ru-RU" sz="1600">
              <a:ea typeface="Source Sans Pro"/>
            </a:endParaRPr>
          </a:p>
          <a:p>
            <a:endParaRPr lang="ru-RU" sz="16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867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03DA7-C6E9-56A4-A485-2BFF007B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ru-RU"/>
              <a:t>О проекте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71FC9-F0FF-CFA7-E862-ABBA836E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 sz="1600">
                <a:ea typeface="Source Sans Pro"/>
              </a:rPr>
              <a:t>Team1_PPE  - веб-сервис, позволяющий обнаруживать и отслеживать средства индивидуальной защиты на видеозаписи, при помощи сверточной нейронной сети YOLO и алгоритма DeepSort.</a:t>
            </a:r>
          </a:p>
        </p:txBody>
      </p:sp>
      <p:pic>
        <p:nvPicPr>
          <p:cNvPr id="4" name="Рисунок 4" descr="Изображение выглядит как наружный объект, паутина&#10;&#10;Автоматически созданное описание">
            <a:extLst>
              <a:ext uri="{FF2B5EF4-FFF2-40B4-BE49-F238E27FC236}">
                <a16:creationId xmlns:a16="http://schemas.microsoft.com/office/drawing/2014/main" id="{9C2D4329-984C-2895-2917-2D093898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70" y="549275"/>
            <a:ext cx="6939097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71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D8CF3-E656-DDDD-16CC-952D23A1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Структура проекта. Директории</a:t>
            </a:r>
            <a:endParaRPr lang="ru-RU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105EDA20-C34D-356E-0B8F-8155A80C9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1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D8CF3-E656-DDDD-16CC-952D23A1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Структура проекта. Файлы</a:t>
            </a:r>
            <a:endParaRPr lang="ru-RU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105EDA20-C34D-356E-0B8F-8155A80C9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86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2AA30-917C-8C49-9B5A-ED8F2C12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8433264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Используемые </a:t>
            </a:r>
            <a:r>
              <a:rPr lang="ru-RU" sz="3400">
                <a:ea typeface="+mj-lt"/>
                <a:cs typeface="+mj-lt"/>
              </a:rPr>
              <a:t>инструменты</a:t>
            </a:r>
            <a:r>
              <a:rPr lang="ru-RU" sz="3400"/>
              <a:t> и библиотеки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D1BD904-4AD7-6ED5-823F-385A4E196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59031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0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BE9A6-3928-39CB-B5E6-C3F51961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ru-RU"/>
              <a:t>Файл app.py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3DF45-D1F6-10E1-CD5F-966C7D89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 sz="1600">
                <a:ea typeface="Source Sans Pro"/>
              </a:rPr>
              <a:t>app.py - главный файл программы. </a:t>
            </a:r>
          </a:p>
          <a:p>
            <a:pPr marL="0" indent="0">
              <a:buNone/>
            </a:pPr>
            <a:r>
              <a:rPr lang="ru-RU" sz="1600">
                <a:ea typeface="Source Sans Pro"/>
              </a:rPr>
              <a:t>Создает приложение Flask, </a:t>
            </a:r>
          </a:p>
          <a:p>
            <a:pPr marL="0" indent="0">
              <a:buNone/>
            </a:pPr>
            <a:r>
              <a:rPr lang="ru-RU" sz="1600">
                <a:ea typeface="Source Sans Pro"/>
              </a:rPr>
              <a:t>Инициализирует Turbo-Flask</a:t>
            </a:r>
          </a:p>
          <a:p>
            <a:pPr marL="0" indent="0">
              <a:buNone/>
            </a:pPr>
            <a:r>
              <a:rPr lang="ru-RU" sz="1600">
                <a:ea typeface="Source Sans Pro"/>
              </a:rPr>
              <a:t>Регистрирует обработчики запросов, определенные в upload.py, loading.py и download.py</a:t>
            </a:r>
          </a:p>
          <a:p>
            <a:pPr marL="0" indent="0">
              <a:buNone/>
            </a:pPr>
            <a:r>
              <a:rPr lang="ru-RU" sz="1600">
                <a:ea typeface="Source Sans Pro"/>
              </a:rPr>
              <a:t>Запускает приложение Flask</a:t>
            </a:r>
          </a:p>
          <a:p>
            <a:pPr marL="0" indent="0">
              <a:buNone/>
            </a:pPr>
            <a:endParaRPr lang="ru-RU" sz="1600">
              <a:ea typeface="Source Sans Pro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3AFB48-3971-76FA-3DDF-325EE10B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477" y="549275"/>
            <a:ext cx="5187082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50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09393-E5B0-56B1-B8A1-683B2F79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ru-RU"/>
              <a:t>Файл app_utils.py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B1062-0B6F-8CD7-02CA-E9DFEC8E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 sz="1800">
                <a:ea typeface="Source Sans Pro"/>
              </a:rPr>
              <a:t>Содержит функцию смены страницы с помощью Turbo-</a:t>
            </a:r>
            <a:r>
              <a:rPr lang="ru-RU" sz="1800" err="1">
                <a:ea typeface="Source Sans Pro"/>
              </a:rPr>
              <a:t>Flask</a:t>
            </a:r>
            <a:endParaRPr lang="ru-RU" sz="1800" err="1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D044FB-A117-5122-4A58-BCAF0C5B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510"/>
            <a:ext cx="12192000" cy="2468880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190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4B1A9-2D0E-19C7-A8FB-256DE4D3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ru-RU"/>
              <a:t>Файл upload.py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F69BC-A81B-AD32-AA25-663CC9BEA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 sz="1600">
                <a:ea typeface="Source Sans Pro"/>
              </a:rPr>
              <a:t>Содержит две функции</a:t>
            </a:r>
            <a:endParaRPr lang="ru-RU" sz="1600"/>
          </a:p>
          <a:p>
            <a:r>
              <a:rPr lang="ru-RU" sz="1600" err="1">
                <a:ea typeface="Source Sans Pro"/>
              </a:rPr>
              <a:t>upload_file_post</a:t>
            </a:r>
            <a:r>
              <a:rPr lang="ru-RU" sz="1600">
                <a:ea typeface="Source Sans Pro"/>
              </a:rPr>
              <a:t> - обработчик POST запроса. Получает прикрепленный пользователем файл и сохраняет его</a:t>
            </a:r>
            <a:endParaRPr lang="ru-RU" sz="16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ru-RU" sz="1600" err="1">
                <a:ea typeface="Source Sans Pro"/>
              </a:rPr>
              <a:t>upload_file_get</a:t>
            </a:r>
            <a:r>
              <a:rPr lang="ru-RU" sz="1600">
                <a:ea typeface="Source Sans Pro"/>
              </a:rPr>
              <a:t> - обработчик GET запроса. Отправляет пользователю страницу с выбором файла.</a:t>
            </a:r>
            <a:endParaRPr lang="ru-RU" sz="16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ru-RU" sz="1600">
                <a:solidFill>
                  <a:srgbClr val="FFFFFF">
                    <a:alpha val="60000"/>
                  </a:srgbClr>
                </a:solidFill>
                <a:ea typeface="Source Sans Pro"/>
              </a:rPr>
              <a:t>После завершения работы перенаправляет на страницу </a:t>
            </a:r>
            <a:r>
              <a:rPr lang="ru-RU" sz="160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load</a:t>
            </a:r>
            <a:endParaRPr lang="ru-RU" sz="160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1701732-BBB7-03FB-3E9A-BB5042FA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106948"/>
            <a:ext cx="7090237" cy="4644104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770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D117C-9312-F76D-631B-0ACA310C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/>
              <a:t>Файл loading.py</a:t>
            </a:r>
            <a:br>
              <a:rPr lang="ru-RU"/>
            </a:br>
            <a:endParaRPr lang="ru-R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05F53-5ED3-5206-29CE-3A01B07F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500">
                <a:ea typeface="Source Sans Pro"/>
              </a:rPr>
              <a:t>Содержит функцию </a:t>
            </a:r>
            <a:r>
              <a:rPr lang="ru-RU" sz="1500">
                <a:ea typeface="+mn-lt"/>
                <a:cs typeface="+mn-lt"/>
              </a:rPr>
              <a:t>loading, отвечающую за</a:t>
            </a:r>
            <a:endParaRPr lang="ru-RU" sz="1500"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ru-RU" sz="1500">
                <a:ea typeface="Source Sans Pro"/>
              </a:rPr>
              <a:t>Показ страницы с крутящимся кружочком</a:t>
            </a:r>
          </a:p>
          <a:p>
            <a:pPr>
              <a:lnSpc>
                <a:spcPct val="100000"/>
              </a:lnSpc>
            </a:pPr>
            <a:r>
              <a:rPr lang="ru-RU" sz="1500">
                <a:ea typeface="Source Sans Pro"/>
              </a:rPr>
              <a:t>Запуск детектинга вызовом метода </a:t>
            </a:r>
            <a:r>
              <a:rPr lang="ru-RU" sz="1500">
                <a:ea typeface="+mn-lt"/>
                <a:cs typeface="+mn-lt"/>
              </a:rPr>
              <a:t>Yolov5_DeepSort_Pytorch.track.start</a:t>
            </a:r>
            <a:endParaRPr lang="ru-RU" sz="1500"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ru-RU" sz="1500">
                <a:ea typeface="Source Sans Pro"/>
              </a:rPr>
              <a:t>Перенос готового файла в папку static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500">
                <a:ea typeface="Source Sans Pro"/>
              </a:rPr>
              <a:t>После завершения работы перенаправляет на страницу download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500">
              <a:ea typeface="Source Sans Pro"/>
            </a:endParaRPr>
          </a:p>
        </p:txBody>
      </p:sp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689A741-E2E2-CA6A-0B71-B157F884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00" y="549275"/>
            <a:ext cx="6697037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659FF6-576C-161A-8482-266A413B59BA}"/>
              </a:ext>
            </a:extLst>
          </p:cNvPr>
          <p:cNvSpPr txBox="1"/>
          <p:nvPr/>
        </p:nvSpPr>
        <p:spPr>
          <a:xfrm>
            <a:off x="4724400" y="3200400"/>
            <a:ext cx="3845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324974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3DFloatVTI</vt:lpstr>
      <vt:lpstr>Team1_PPE отчет по проекту</vt:lpstr>
      <vt:lpstr>О проекте</vt:lpstr>
      <vt:lpstr>Структура проекта. Директории</vt:lpstr>
      <vt:lpstr>Структура проекта. Файлы</vt:lpstr>
      <vt:lpstr>Используемые инструменты и библиотеки</vt:lpstr>
      <vt:lpstr>Файл app.py</vt:lpstr>
      <vt:lpstr>Файл app_utils.py</vt:lpstr>
      <vt:lpstr>Файл upload.py</vt:lpstr>
      <vt:lpstr>Файл loading.py </vt:lpstr>
      <vt:lpstr>Файл download.py</vt:lpstr>
      <vt:lpstr>Файл database.py</vt:lpstr>
      <vt:lpstr>Шаблоны HTML</vt:lpstr>
      <vt:lpstr>Над проектом работали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7</cp:revision>
  <dcterms:created xsi:type="dcterms:W3CDTF">2022-05-26T16:06:10Z</dcterms:created>
  <dcterms:modified xsi:type="dcterms:W3CDTF">2022-05-26T21:58:29Z</dcterms:modified>
</cp:coreProperties>
</file>