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72" r:id="rId4"/>
    <p:sldId id="258" r:id="rId5"/>
    <p:sldId id="268" r:id="rId6"/>
    <p:sldId id="259" r:id="rId7"/>
    <p:sldId id="260" r:id="rId8"/>
    <p:sldId id="261" r:id="rId9"/>
    <p:sldId id="262" r:id="rId10"/>
    <p:sldId id="264" r:id="rId11"/>
    <p:sldId id="269" r:id="rId12"/>
    <p:sldId id="270" r:id="rId13"/>
    <p:sldId id="267" r:id="rId14"/>
    <p:sldId id="273" r:id="rId15"/>
    <p:sldId id="271" r:id="rId16"/>
    <p:sldId id="274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21CF5-FB91-4118-857B-502539052A53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BF851-017B-422C-BCA3-3DC4DFC7F5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09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F851-017B-422C-BCA3-3DC4DFC7F59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FC3410D3-3D1E-4FC7-958A-85E8D497938F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FC3410D3-3D1E-4FC7-958A-85E8D497938F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3410D3-3D1E-4FC7-958A-85E8D497938F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17559" y="3573016"/>
            <a:ext cx="3962400" cy="2133600"/>
          </a:xfrm>
        </p:spPr>
        <p:txBody>
          <a:bodyPr/>
          <a:lstStyle/>
          <a:p>
            <a:pPr algn="ctr"/>
            <a:r>
              <a:rPr lang="fr-FR" sz="2000" b="1" u="sng" dirty="0" smtClean="0"/>
              <a:t>Application </a:t>
            </a:r>
            <a:r>
              <a:rPr lang="fr-FR" sz="2000" b="1" u="sng" dirty="0" err="1" smtClean="0"/>
              <a:t>Androïd</a:t>
            </a:r>
            <a:r>
              <a:rPr lang="fr-FR" b="1" u="sng" dirty="0"/>
              <a:t/>
            </a:r>
            <a:br>
              <a:rPr lang="fr-FR" b="1" u="sng" dirty="0"/>
            </a:br>
            <a:endParaRPr lang="fr-FR" b="1" u="sng" dirty="0" smtClean="0"/>
          </a:p>
          <a:p>
            <a:pPr algn="ctr"/>
            <a:r>
              <a:rPr lang="fr-FR" sz="1800" b="1" dirty="0" smtClean="0"/>
              <a:t>RENE</a:t>
            </a:r>
            <a:r>
              <a:rPr lang="fr-FR" sz="1800" dirty="0" smtClean="0"/>
              <a:t> </a:t>
            </a:r>
            <a:r>
              <a:rPr lang="fr-FR" sz="1800" dirty="0" err="1" smtClean="0"/>
              <a:t>Walson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b="1" dirty="0" smtClean="0"/>
              <a:t>MARZILLI</a:t>
            </a:r>
            <a:r>
              <a:rPr lang="fr-FR" sz="1800" dirty="0" smtClean="0"/>
              <a:t> Gaëtan</a:t>
            </a:r>
            <a:br>
              <a:rPr lang="fr-FR" sz="1800" dirty="0" smtClean="0"/>
            </a:br>
            <a:r>
              <a:rPr lang="fr-FR" sz="1800" b="1" dirty="0" smtClean="0"/>
              <a:t>KLARMAN</a:t>
            </a:r>
            <a:r>
              <a:rPr lang="fr-FR" sz="1800" dirty="0" smtClean="0"/>
              <a:t> Ivan</a:t>
            </a:r>
            <a:endParaRPr lang="fr-FR" sz="18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3962400" cy="213360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Ma Moyenne</a:t>
            </a:r>
            <a:br>
              <a:rPr lang="fr-FR" sz="4400" dirty="0" smtClean="0"/>
            </a:br>
            <a:r>
              <a:rPr lang="fr-FR" sz="4400" dirty="0" smtClean="0"/>
              <a:t/>
            </a:r>
            <a:br>
              <a:rPr lang="fr-FR" sz="4400" dirty="0" smtClean="0"/>
            </a:br>
            <a:endParaRPr lang="fr-FR" sz="4400" dirty="0"/>
          </a:p>
        </p:txBody>
      </p:sp>
      <p:pic>
        <p:nvPicPr>
          <p:cNvPr id="2050" name="Picture 2" descr="http://www.bestvpn.com/wp-content/uploads/2013/06/android-logo-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71" y="1484784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95736" y="1259622"/>
            <a:ext cx="5328592" cy="51308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Administrateur</a:t>
            </a:r>
            <a:endParaRPr lang="fr-FR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2422979" y="125043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Saisir une note</a:t>
            </a:r>
            <a:endParaRPr lang="fr-FR" sz="2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565914" y="3455739"/>
            <a:ext cx="3301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Choix d’une matière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421438" y="3455739"/>
            <a:ext cx="4320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>
            <a:off x="5457442" y="3455739"/>
            <a:ext cx="360040" cy="36933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462311" y="3825071"/>
            <a:ext cx="3301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Histoire / Géo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Maths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Français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[…]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565914" y="5117733"/>
            <a:ext cx="3301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Note a saisir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493467" y="5885554"/>
            <a:ext cx="194421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Confirmer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2565914" y="2180556"/>
            <a:ext cx="3301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Mr. Dupond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Mr. Henry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Mme Duchamp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[…]</a:t>
            </a:r>
            <a:br>
              <a:rPr lang="fr-FR" dirty="0" smtClean="0"/>
            </a:br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2565914" y="1811224"/>
            <a:ext cx="3301149" cy="369332"/>
            <a:chOff x="2565914" y="1811224"/>
            <a:chExt cx="3301149" cy="369332"/>
          </a:xfrm>
        </p:grpSpPr>
        <p:sp>
          <p:nvSpPr>
            <p:cNvPr id="17" name="Rectangle 16"/>
            <p:cNvSpPr/>
            <p:nvPr/>
          </p:nvSpPr>
          <p:spPr>
            <a:xfrm>
              <a:off x="5435015" y="1811224"/>
              <a:ext cx="432048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/>
            <p:cNvGrpSpPr/>
            <p:nvPr/>
          </p:nvGrpSpPr>
          <p:grpSpPr>
            <a:xfrm>
              <a:off x="2565914" y="1811224"/>
              <a:ext cx="3301149" cy="369332"/>
              <a:chOff x="2565914" y="1811224"/>
              <a:chExt cx="3301149" cy="369332"/>
            </a:xfrm>
          </p:grpSpPr>
          <p:sp>
            <p:nvSpPr>
              <p:cNvPr id="14" name="ZoneTexte 13"/>
              <p:cNvSpPr txBox="1"/>
              <p:nvPr/>
            </p:nvSpPr>
            <p:spPr>
              <a:xfrm>
                <a:off x="2565914" y="1811224"/>
                <a:ext cx="330114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Choix d’un étudiant </a:t>
                </a:r>
                <a:endParaRPr lang="fr-FR" dirty="0"/>
              </a:p>
            </p:txBody>
          </p:sp>
          <p:sp>
            <p:nvSpPr>
              <p:cNvPr id="15" name="Flèche vers le bas 14"/>
              <p:cNvSpPr/>
              <p:nvPr/>
            </p:nvSpPr>
            <p:spPr>
              <a:xfrm>
                <a:off x="5469671" y="1811224"/>
                <a:ext cx="360040" cy="369332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72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1259622"/>
            <a:ext cx="5328592" cy="36095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Administrateur</a:t>
            </a:r>
            <a:endParaRPr lang="fr-FR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2499576" y="1410011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Saisir une matière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3019" y="2168537"/>
            <a:ext cx="3301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Saisir une matière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112060" y="3860752"/>
            <a:ext cx="194421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Confirmer</a:t>
            </a:r>
            <a:endParaRPr lang="fr-FR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2783018" y="2888617"/>
            <a:ext cx="3301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Saisir un coefficient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73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5930" y="1789015"/>
            <a:ext cx="4824536" cy="26734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Administrateur</a:t>
            </a:r>
            <a:endParaRPr lang="fr-FR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2389770" y="1939404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Saisir un élève</a:t>
            </a:r>
            <a:endParaRPr lang="fr-FR" sz="2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673213" y="2697930"/>
            <a:ext cx="3301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Saisir le prénom d’un élève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048548" y="3593784"/>
            <a:ext cx="194421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Confirmer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554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Administrateur</a:t>
            </a:r>
            <a:endParaRPr lang="fr-FR" sz="4000" dirty="0"/>
          </a:p>
        </p:txBody>
      </p:sp>
      <p:sp>
        <p:nvSpPr>
          <p:cNvPr id="12" name="Rectangle 11"/>
          <p:cNvSpPr/>
          <p:nvPr/>
        </p:nvSpPr>
        <p:spPr>
          <a:xfrm>
            <a:off x="2192855" y="1250430"/>
            <a:ext cx="5328592" cy="51308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459430" y="3825071"/>
            <a:ext cx="3301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Histoire / Géo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Maths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Français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[…]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563033" y="2180556"/>
            <a:ext cx="3301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Mr. Dupond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Mr. Henry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Mme Duchamp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[…]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22979" y="125043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Modifier une note</a:t>
            </a:r>
            <a:endParaRPr lang="fr-FR" sz="2000" b="1" dirty="0"/>
          </a:p>
        </p:txBody>
      </p:sp>
      <p:grpSp>
        <p:nvGrpSpPr>
          <p:cNvPr id="17" name="Groupe 16"/>
          <p:cNvGrpSpPr/>
          <p:nvPr/>
        </p:nvGrpSpPr>
        <p:grpSpPr>
          <a:xfrm>
            <a:off x="2565914" y="1811224"/>
            <a:ext cx="3301149" cy="369332"/>
            <a:chOff x="2565914" y="1811224"/>
            <a:chExt cx="3301149" cy="369332"/>
          </a:xfrm>
        </p:grpSpPr>
        <p:sp>
          <p:nvSpPr>
            <p:cNvPr id="18" name="Rectangle 17"/>
            <p:cNvSpPr/>
            <p:nvPr/>
          </p:nvSpPr>
          <p:spPr>
            <a:xfrm>
              <a:off x="5435015" y="1811224"/>
              <a:ext cx="432048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2565914" y="1811224"/>
              <a:ext cx="3301149" cy="369332"/>
              <a:chOff x="2565914" y="1811224"/>
              <a:chExt cx="3301149" cy="369332"/>
            </a:xfrm>
          </p:grpSpPr>
          <p:sp>
            <p:nvSpPr>
              <p:cNvPr id="20" name="ZoneTexte 19"/>
              <p:cNvSpPr txBox="1"/>
              <p:nvPr/>
            </p:nvSpPr>
            <p:spPr>
              <a:xfrm>
                <a:off x="2565914" y="1811224"/>
                <a:ext cx="330114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Choix d’un étudiant </a:t>
                </a:r>
                <a:endParaRPr lang="fr-FR" dirty="0"/>
              </a:p>
            </p:txBody>
          </p:sp>
          <p:sp>
            <p:nvSpPr>
              <p:cNvPr id="21" name="Flèche vers le bas 20"/>
              <p:cNvSpPr/>
              <p:nvPr/>
            </p:nvSpPr>
            <p:spPr>
              <a:xfrm>
                <a:off x="5469671" y="1811224"/>
                <a:ext cx="360040" cy="369332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2" name="ZoneTexte 21"/>
          <p:cNvSpPr txBox="1"/>
          <p:nvPr/>
        </p:nvSpPr>
        <p:spPr>
          <a:xfrm>
            <a:off x="2565914" y="3455739"/>
            <a:ext cx="3301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Choix d’une matière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5421438" y="3455739"/>
            <a:ext cx="4320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bas 22"/>
          <p:cNvSpPr/>
          <p:nvPr/>
        </p:nvSpPr>
        <p:spPr>
          <a:xfrm>
            <a:off x="5457442" y="3455739"/>
            <a:ext cx="360040" cy="36933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5292080" y="5087269"/>
            <a:ext cx="188708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Note(s) actuelle(s)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2565914" y="5117733"/>
            <a:ext cx="22912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Note a saisir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5234952" y="5669530"/>
            <a:ext cx="194421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Confirmer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878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67365" y="1882532"/>
            <a:ext cx="2304256" cy="1944365"/>
            <a:chOff x="1944949" y="1052885"/>
            <a:chExt cx="5328592" cy="5472608"/>
          </a:xfrm>
        </p:grpSpPr>
        <p:sp>
          <p:nvSpPr>
            <p:cNvPr id="5" name="Rectangle 4"/>
            <p:cNvSpPr/>
            <p:nvPr/>
          </p:nvSpPr>
          <p:spPr>
            <a:xfrm>
              <a:off x="1944949" y="1052885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425033" y="1250430"/>
              <a:ext cx="4392487" cy="714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/>
                <a:t>Accueil de l’application</a:t>
              </a:r>
              <a:endParaRPr lang="fr-FR" sz="105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29024" y="4296086"/>
              <a:ext cx="3960441" cy="5040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 smtClean="0"/>
                <a:t>Administrateurs</a:t>
              </a:r>
              <a:endParaRPr lang="fr-FR" b="1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963180" y="2675628"/>
            <a:ext cx="1712623" cy="1790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/>
              <a:t>Etudiants</a:t>
            </a:r>
            <a:endParaRPr lang="fr-FR" sz="9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87009" y="297981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Général</a:t>
            </a:r>
            <a:endParaRPr lang="fr-FR" sz="4000" dirty="0"/>
          </a:p>
        </p:txBody>
      </p:sp>
      <p:grpSp>
        <p:nvGrpSpPr>
          <p:cNvPr id="14" name="Groupe 13"/>
          <p:cNvGrpSpPr/>
          <p:nvPr/>
        </p:nvGrpSpPr>
        <p:grpSpPr>
          <a:xfrm>
            <a:off x="4475441" y="1100198"/>
            <a:ext cx="2035600" cy="2212872"/>
            <a:chOff x="1944949" y="1052885"/>
            <a:chExt cx="5328592" cy="5472608"/>
          </a:xfrm>
        </p:grpSpPr>
        <p:sp>
          <p:nvSpPr>
            <p:cNvPr id="15" name="Rectangle 14"/>
            <p:cNvSpPr/>
            <p:nvPr/>
          </p:nvSpPr>
          <p:spPr>
            <a:xfrm>
              <a:off x="1944949" y="1052885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2133442" y="1250430"/>
              <a:ext cx="5140099" cy="608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smtClean="0"/>
                <a:t>Page d’authentification étudiant</a:t>
              </a:r>
              <a:endParaRPr lang="fr-FR" sz="10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3201" y="2132856"/>
              <a:ext cx="4392488" cy="5760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Nom d’utilisateur</a:t>
              </a:r>
              <a:endParaRPr lang="fr-FR" sz="11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13201" y="3356992"/>
              <a:ext cx="4392488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Mot de passe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32042" y="5193196"/>
              <a:ext cx="1873648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smtClean="0"/>
                <a:t>OK</a:t>
              </a:r>
              <a:endParaRPr lang="fr-FR" sz="1000" b="1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753461" y="4126991"/>
              <a:ext cx="2052227" cy="57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u="sng" dirty="0" smtClean="0"/>
                <a:t>Mot de passe oublié ?</a:t>
              </a:r>
              <a:endParaRPr lang="fr-FR" sz="700" u="sng" dirty="0"/>
            </a:p>
          </p:txBody>
        </p:sp>
      </p:grpSp>
      <p:cxnSp>
        <p:nvCxnSpPr>
          <p:cNvPr id="3" name="Connecteur droit avec flèche 2"/>
          <p:cNvCxnSpPr>
            <a:stCxn id="8" idx="3"/>
            <a:endCxn id="15" idx="1"/>
          </p:cNvCxnSpPr>
          <p:nvPr/>
        </p:nvCxnSpPr>
        <p:spPr>
          <a:xfrm flipV="1">
            <a:off x="2675803" y="2206634"/>
            <a:ext cx="1799638" cy="5585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/>
          <p:cNvGrpSpPr/>
          <p:nvPr/>
        </p:nvGrpSpPr>
        <p:grpSpPr>
          <a:xfrm>
            <a:off x="4427984" y="3717032"/>
            <a:ext cx="2448271" cy="2212872"/>
            <a:chOff x="1820721" y="1052885"/>
            <a:chExt cx="6408841" cy="5472608"/>
          </a:xfrm>
        </p:grpSpPr>
        <p:sp>
          <p:nvSpPr>
            <p:cNvPr id="22" name="Rectangle 21"/>
            <p:cNvSpPr/>
            <p:nvPr/>
          </p:nvSpPr>
          <p:spPr>
            <a:xfrm>
              <a:off x="1944947" y="1052885"/>
              <a:ext cx="6284615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1820721" y="1250430"/>
              <a:ext cx="6220348" cy="608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smtClean="0"/>
                <a:t>Page d’authentification Administrateur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40189" y="2132856"/>
              <a:ext cx="4392489" cy="5760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Nom d’utilisateur</a:t>
              </a:r>
              <a:endParaRPr lang="fr-FR" sz="11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40189" y="3356991"/>
              <a:ext cx="4392489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Mot de passe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659030" y="5193196"/>
              <a:ext cx="1873648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smtClean="0"/>
                <a:t>OK</a:t>
              </a:r>
              <a:endParaRPr lang="fr-FR" sz="1000" b="1" dirty="0"/>
            </a:p>
          </p:txBody>
        </p:sp>
      </p:grpSp>
      <p:cxnSp>
        <p:nvCxnSpPr>
          <p:cNvPr id="28" name="Connecteur droit avec flèche 27"/>
          <p:cNvCxnSpPr>
            <a:endCxn id="22" idx="1"/>
          </p:cNvCxnSpPr>
          <p:nvPr/>
        </p:nvCxnSpPr>
        <p:spPr>
          <a:xfrm>
            <a:off x="2675802" y="3124354"/>
            <a:ext cx="1799638" cy="16991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9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3380" y="595398"/>
            <a:ext cx="2035600" cy="2212872"/>
            <a:chOff x="1944949" y="1052885"/>
            <a:chExt cx="5328592" cy="5472608"/>
          </a:xfrm>
        </p:grpSpPr>
        <p:sp>
          <p:nvSpPr>
            <p:cNvPr id="5" name="Rectangle 4"/>
            <p:cNvSpPr/>
            <p:nvPr/>
          </p:nvSpPr>
          <p:spPr>
            <a:xfrm>
              <a:off x="1944949" y="1052885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133442" y="1250430"/>
              <a:ext cx="5140099" cy="608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smtClean="0"/>
                <a:t>Page d’authentification étudiant</a:t>
              </a:r>
              <a:endParaRPr lang="fr-FR" sz="10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3201" y="2132856"/>
              <a:ext cx="4392488" cy="5760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Nom d’utilisateur</a:t>
              </a:r>
              <a:endParaRPr lang="fr-FR" sz="11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3201" y="3356992"/>
              <a:ext cx="4392488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Mot de passe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32042" y="5193196"/>
              <a:ext cx="1873648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smtClean="0"/>
                <a:t>OK</a:t>
              </a:r>
              <a:endParaRPr lang="fr-FR" sz="1000" b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753461" y="4126991"/>
              <a:ext cx="2052227" cy="57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u="sng" dirty="0" smtClean="0"/>
                <a:t>Mot de passe oublié ?</a:t>
              </a:r>
              <a:endParaRPr lang="fr-FR" sz="700" u="sng" dirty="0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245286" y="4202618"/>
            <a:ext cx="2003038" cy="1800200"/>
            <a:chOff x="1849086" y="2265480"/>
            <a:chExt cx="5328592" cy="5472608"/>
          </a:xfrm>
        </p:grpSpPr>
        <p:sp>
          <p:nvSpPr>
            <p:cNvPr id="12" name="Rectangle 11"/>
            <p:cNvSpPr/>
            <p:nvPr/>
          </p:nvSpPr>
          <p:spPr>
            <a:xfrm>
              <a:off x="1849086" y="2265480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208782" y="2522366"/>
              <a:ext cx="4392488" cy="701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/>
                <a:t>Page erreur Authentification</a:t>
              </a:r>
              <a:endParaRPr lang="fr-FR" sz="900" b="1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2245648" y="3709316"/>
              <a:ext cx="4535062" cy="738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Désolé, le nom d’utilisateur ou mot de passe est incorrecte.</a:t>
              </a:r>
              <a:br>
                <a:rPr lang="fr-FR" sz="1050" dirty="0" smtClean="0"/>
              </a:br>
              <a:r>
                <a:rPr lang="fr-FR" sz="1050" dirty="0" smtClean="0"/>
                <a:t/>
              </a:r>
              <a:br>
                <a:rPr lang="fr-FR" sz="1050" dirty="0" smtClean="0"/>
              </a:br>
              <a:r>
                <a:rPr lang="fr-FR" sz="1050" u="sng" dirty="0" smtClean="0"/>
                <a:t>Veuillez retourner au formulaire</a:t>
              </a:r>
              <a:r>
                <a:rPr lang="fr-FR" sz="1050" dirty="0" smtClean="0"/>
                <a:t/>
              </a:r>
              <a:br>
                <a:rPr lang="fr-FR" sz="1050" dirty="0" smtClean="0"/>
              </a:br>
              <a:endParaRPr lang="fr-FR" sz="1050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824426" y="784304"/>
            <a:ext cx="2124236" cy="2212872"/>
            <a:chOff x="1799692" y="1046639"/>
            <a:chExt cx="5328592" cy="5472608"/>
          </a:xfrm>
        </p:grpSpPr>
        <p:sp>
          <p:nvSpPr>
            <p:cNvPr id="16" name="Rectangle 15"/>
            <p:cNvSpPr/>
            <p:nvPr/>
          </p:nvSpPr>
          <p:spPr>
            <a:xfrm>
              <a:off x="1799692" y="1046639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2771701" y="2376553"/>
              <a:ext cx="41044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u="sng" dirty="0" smtClean="0"/>
                <a:t>Consulter les notes</a:t>
              </a:r>
              <a:endParaRPr lang="fr-FR" sz="1050" u="sng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2771701" y="3017216"/>
              <a:ext cx="41044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u="sng" dirty="0" smtClean="0"/>
                <a:t>Voir moyenne</a:t>
              </a:r>
              <a:endParaRPr lang="fr-FR" sz="1050" u="sng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2771701" y="3862297"/>
              <a:ext cx="41044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u="sng" dirty="0" smtClean="0"/>
                <a:t>Imprimer les notes et la moyenne</a:t>
              </a:r>
              <a:endParaRPr lang="fr-FR" sz="1050" u="sng" dirty="0"/>
            </a:p>
          </p:txBody>
        </p:sp>
        <p:pic>
          <p:nvPicPr>
            <p:cNvPr id="20" name="Picture 2" descr="http://www.renders-graphiques.fr/image/upload/normal/loup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851" y="2459063"/>
              <a:ext cx="235777" cy="236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http://www.webdesign.org/img_articles/21737/Business-Graph-Icon-Final_55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777" y="2993913"/>
              <a:ext cx="519924" cy="415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https://cdn2.iconfinder.com/data/icons/windows-8-metro-style/128/prin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696" y="3878418"/>
              <a:ext cx="383273" cy="38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ZoneTexte 22"/>
            <p:cNvSpPr txBox="1"/>
            <p:nvPr/>
          </p:nvSpPr>
          <p:spPr>
            <a:xfrm>
              <a:off x="2195103" y="1278312"/>
              <a:ext cx="4537770" cy="494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b="1" dirty="0" smtClean="0"/>
                <a:t>Bienvenue sur votre espace Mr. DUPOND</a:t>
              </a:r>
              <a:endParaRPr lang="fr-FR" sz="7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29628" y="5157192"/>
              <a:ext cx="367056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 smtClean="0"/>
                <a:t>SE DECONNECTER</a:t>
              </a:r>
              <a:endParaRPr lang="fr-FR" sz="1050" b="1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5312533" y="623387"/>
            <a:ext cx="3463366" cy="27945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5634465" y="690112"/>
            <a:ext cx="28195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/>
              <a:t>Consulter les notes</a:t>
            </a:r>
            <a:endParaRPr lang="fr-FR" sz="1050" b="1" dirty="0"/>
          </a:p>
        </p:txBody>
      </p:sp>
      <p:graphicFrame>
        <p:nvGraphicFramePr>
          <p:cNvPr id="37" name="Tableau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69855"/>
              </p:ext>
            </p:extLst>
          </p:nvPr>
        </p:nvGraphicFramePr>
        <p:xfrm>
          <a:off x="5601308" y="1044835"/>
          <a:ext cx="2904024" cy="226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4712"/>
                <a:gridCol w="462213"/>
                <a:gridCol w="647099"/>
              </a:tblGrid>
              <a:tr h="173660">
                <a:tc>
                  <a:txBody>
                    <a:bodyPr/>
                    <a:lstStyle/>
                    <a:p>
                      <a:r>
                        <a:rPr lang="fr-FR" sz="1050" b="1" dirty="0" smtClean="0"/>
                        <a:t>Matière</a:t>
                      </a:r>
                      <a:endParaRPr lang="fr-FR" sz="105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1" dirty="0" err="1" smtClean="0"/>
                        <a:t>Coef</a:t>
                      </a:r>
                      <a:endParaRPr lang="fr-FR" sz="105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1" dirty="0" smtClean="0"/>
                        <a:t>Notes</a:t>
                      </a:r>
                      <a:endParaRPr lang="fr-FR" sz="105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Histoire / Géographie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1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10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Mathématiques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3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12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Français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2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9.5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Physique / Chimie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3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NC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EPS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1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14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Informatique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2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NC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SVT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3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8.0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[…]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[…]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[…]</a:t>
                      </a:r>
                      <a:endParaRPr lang="fr-FR" sz="105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6" name="Groupe 45"/>
          <p:cNvGrpSpPr/>
          <p:nvPr/>
        </p:nvGrpSpPr>
        <p:grpSpPr>
          <a:xfrm>
            <a:off x="5577458" y="3514464"/>
            <a:ext cx="2556284" cy="2082135"/>
            <a:chOff x="1799692" y="4437111"/>
            <a:chExt cx="2556284" cy="2082135"/>
          </a:xfrm>
        </p:grpSpPr>
        <p:sp>
          <p:nvSpPr>
            <p:cNvPr id="42" name="Rectangle 41"/>
            <p:cNvSpPr/>
            <p:nvPr/>
          </p:nvSpPr>
          <p:spPr>
            <a:xfrm>
              <a:off x="1799692" y="4437111"/>
              <a:ext cx="2556284" cy="208213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2098701" y="4514646"/>
              <a:ext cx="2107207" cy="99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/>
                <a:t>Moyenne actuelle de Mr. DUPOND</a:t>
              </a:r>
              <a:endParaRPr lang="fr-FR" sz="1050" b="1" dirty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904048" y="4967183"/>
              <a:ext cx="2285311" cy="158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Moyenne</a:t>
              </a:r>
              <a:endParaRPr lang="fr-FR" sz="1050" dirty="0"/>
            </a:p>
            <a:p>
              <a:pPr algn="ctr"/>
              <a:r>
                <a:rPr lang="fr-FR" sz="1050" b="1" dirty="0" smtClean="0"/>
                <a:t>10,5</a:t>
              </a:r>
              <a:endParaRPr lang="fr-FR" sz="1050" b="1" dirty="0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1904048" y="5590084"/>
              <a:ext cx="2285311" cy="219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Commentaires : </a:t>
              </a:r>
              <a:br>
                <a:rPr lang="fr-FR" sz="1050" dirty="0" smtClean="0"/>
              </a:br>
              <a:endParaRPr lang="fr-FR" sz="1050" dirty="0" smtClean="0"/>
            </a:p>
            <a:p>
              <a:pPr algn="ctr"/>
              <a:r>
                <a:rPr lang="fr-FR" sz="1050" dirty="0" smtClean="0"/>
                <a:t>Peu mieux faire</a:t>
              </a:r>
              <a:endParaRPr lang="fr-FR" sz="1050" dirty="0"/>
            </a:p>
          </p:txBody>
        </p:sp>
      </p:grpSp>
      <p:cxnSp>
        <p:nvCxnSpPr>
          <p:cNvPr id="48" name="Connecteur droit avec flèche 47"/>
          <p:cNvCxnSpPr>
            <a:stCxn id="5" idx="3"/>
          </p:cNvCxnSpPr>
          <p:nvPr/>
        </p:nvCxnSpPr>
        <p:spPr>
          <a:xfrm>
            <a:off x="2048980" y="1701834"/>
            <a:ext cx="77544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5" idx="2"/>
          </p:cNvCxnSpPr>
          <p:nvPr/>
        </p:nvCxnSpPr>
        <p:spPr>
          <a:xfrm>
            <a:off x="1031180" y="2808270"/>
            <a:ext cx="0" cy="13943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4480610" y="1470722"/>
            <a:ext cx="9361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8" descr="https://cdn2.iconfinder.com/data/icons/windows-8-metro-style/128/prin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28" y="5757553"/>
            <a:ext cx="542484" cy="55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Connecteur droit 66"/>
          <p:cNvCxnSpPr/>
          <p:nvPr/>
        </p:nvCxnSpPr>
        <p:spPr>
          <a:xfrm>
            <a:off x="4353214" y="1739879"/>
            <a:ext cx="7920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5145302" y="1728528"/>
            <a:ext cx="0" cy="21472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5127702" y="3876846"/>
            <a:ext cx="6085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4618544" y="2069628"/>
            <a:ext cx="3301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4948662" y="2055401"/>
            <a:ext cx="0" cy="39805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4933528" y="6032678"/>
            <a:ext cx="13639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245898" y="3160963"/>
            <a:ext cx="1208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Identifiants </a:t>
            </a:r>
            <a:br>
              <a:rPr lang="fr-FR" sz="1000" dirty="0" smtClean="0"/>
            </a:br>
            <a:r>
              <a:rPr lang="fr-FR" sz="1000" dirty="0" smtClean="0"/>
              <a:t>erronés</a:t>
            </a:r>
            <a:endParaRPr lang="fr-FR" sz="1000" dirty="0"/>
          </a:p>
        </p:txBody>
      </p:sp>
      <p:sp>
        <p:nvSpPr>
          <p:cNvPr id="87" name="ZoneTexte 86"/>
          <p:cNvSpPr txBox="1"/>
          <p:nvPr/>
        </p:nvSpPr>
        <p:spPr>
          <a:xfrm>
            <a:off x="2063237" y="1196267"/>
            <a:ext cx="857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Identifiants </a:t>
            </a:r>
            <a:br>
              <a:rPr lang="fr-FR" sz="1000" dirty="0" smtClean="0"/>
            </a:br>
            <a:r>
              <a:rPr lang="fr-FR" sz="1000" dirty="0" smtClean="0"/>
              <a:t>corrects</a:t>
            </a:r>
            <a:endParaRPr lang="fr-FR" sz="1000" dirty="0"/>
          </a:p>
        </p:txBody>
      </p:sp>
      <p:cxnSp>
        <p:nvCxnSpPr>
          <p:cNvPr id="93" name="Connecteur en arc 92"/>
          <p:cNvCxnSpPr>
            <a:stCxn id="24" idx="2"/>
          </p:cNvCxnSpPr>
          <p:nvPr/>
        </p:nvCxnSpPr>
        <p:spPr>
          <a:xfrm rot="5400000" flipH="1">
            <a:off x="2927494" y="1749056"/>
            <a:ext cx="131026" cy="1787810"/>
          </a:xfrm>
          <a:prstGeom prst="curvedConnector4">
            <a:avLst>
              <a:gd name="adj1" fmla="val -174469"/>
              <a:gd name="adj2" fmla="val 70462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6072107" y="638673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 imprimante</a:t>
            </a:r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971600" y="79573"/>
            <a:ext cx="658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Storyboard</a:t>
            </a:r>
            <a:r>
              <a:rPr lang="fr-FR" sz="2800" dirty="0" smtClean="0"/>
              <a:t> - Etudiants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308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71600" y="79573"/>
            <a:ext cx="658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Storyboard</a:t>
            </a:r>
            <a:r>
              <a:rPr lang="fr-FR" sz="2800" dirty="0" smtClean="0"/>
              <a:t> - Administrateur</a:t>
            </a:r>
            <a:endParaRPr lang="fr-FR" sz="2800" dirty="0"/>
          </a:p>
        </p:txBody>
      </p:sp>
      <p:grpSp>
        <p:nvGrpSpPr>
          <p:cNvPr id="3" name="Groupe 2"/>
          <p:cNvGrpSpPr/>
          <p:nvPr/>
        </p:nvGrpSpPr>
        <p:grpSpPr>
          <a:xfrm>
            <a:off x="2070215" y="1299555"/>
            <a:ext cx="2448271" cy="2212872"/>
            <a:chOff x="1820721" y="1052885"/>
            <a:chExt cx="6408841" cy="5472608"/>
          </a:xfrm>
        </p:grpSpPr>
        <p:sp>
          <p:nvSpPr>
            <p:cNvPr id="5" name="Rectangle 4"/>
            <p:cNvSpPr/>
            <p:nvPr/>
          </p:nvSpPr>
          <p:spPr>
            <a:xfrm>
              <a:off x="1944947" y="1052885"/>
              <a:ext cx="6284615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820721" y="1250430"/>
              <a:ext cx="6220348" cy="608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smtClean="0"/>
                <a:t>Page d’authentification Administrateur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40189" y="2132856"/>
              <a:ext cx="4392489" cy="5760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Nom d’utilisateur</a:t>
              </a:r>
              <a:endParaRPr lang="fr-FR" sz="11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40189" y="3356991"/>
              <a:ext cx="4392489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Mot de passe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59030" y="5193196"/>
              <a:ext cx="1873648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smtClean="0"/>
                <a:t>OK</a:t>
              </a:r>
              <a:endParaRPr lang="fr-FR" sz="1000" b="1" dirty="0"/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6462703" y="1902598"/>
            <a:ext cx="2196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/>
              <a:t>Modifier une note</a:t>
            </a:r>
            <a:endParaRPr lang="fr-FR" sz="105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6462703" y="2252912"/>
            <a:ext cx="2196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/>
              <a:t>Saisir un élève</a:t>
            </a:r>
            <a:endParaRPr lang="fr-FR" sz="105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6476375" y="2624641"/>
            <a:ext cx="2196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/>
              <a:t>Saisir une matière</a:t>
            </a:r>
            <a:endParaRPr lang="fr-FR" sz="1050" b="1" dirty="0"/>
          </a:p>
        </p:txBody>
      </p:sp>
      <p:cxnSp>
        <p:nvCxnSpPr>
          <p:cNvPr id="27" name="Connecteur droit avec flèche 26"/>
          <p:cNvCxnSpPr>
            <a:stCxn id="5" idx="3"/>
          </p:cNvCxnSpPr>
          <p:nvPr/>
        </p:nvCxnSpPr>
        <p:spPr>
          <a:xfrm flipV="1">
            <a:off x="4518486" y="2029556"/>
            <a:ext cx="1930545" cy="376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5" idx="3"/>
          </p:cNvCxnSpPr>
          <p:nvPr/>
        </p:nvCxnSpPr>
        <p:spPr>
          <a:xfrm flipV="1">
            <a:off x="4518486" y="2379870"/>
            <a:ext cx="1930545" cy="26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5" idx="3"/>
          </p:cNvCxnSpPr>
          <p:nvPr/>
        </p:nvCxnSpPr>
        <p:spPr>
          <a:xfrm>
            <a:off x="4518486" y="2405991"/>
            <a:ext cx="1944217" cy="3456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4662503" y="1752557"/>
            <a:ext cx="1786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Identifiants correctes</a:t>
            </a:r>
            <a:endParaRPr lang="fr-FR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2010313" y="3639662"/>
            <a:ext cx="10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Identifiants </a:t>
            </a:r>
            <a:br>
              <a:rPr lang="fr-FR" sz="1200" dirty="0" smtClean="0"/>
            </a:br>
            <a:r>
              <a:rPr lang="fr-FR" sz="1200" dirty="0" smtClean="0"/>
              <a:t>erronés</a:t>
            </a:r>
            <a:endParaRPr lang="fr-FR" sz="1200" dirty="0"/>
          </a:p>
        </p:txBody>
      </p:sp>
      <p:grpSp>
        <p:nvGrpSpPr>
          <p:cNvPr id="36" name="Groupe 35"/>
          <p:cNvGrpSpPr/>
          <p:nvPr/>
        </p:nvGrpSpPr>
        <p:grpSpPr>
          <a:xfrm>
            <a:off x="2411749" y="4267112"/>
            <a:ext cx="2003038" cy="1800200"/>
            <a:chOff x="1849086" y="2265480"/>
            <a:chExt cx="5328592" cy="5472608"/>
          </a:xfrm>
        </p:grpSpPr>
        <p:sp>
          <p:nvSpPr>
            <p:cNvPr id="37" name="Rectangle 36"/>
            <p:cNvSpPr/>
            <p:nvPr/>
          </p:nvSpPr>
          <p:spPr>
            <a:xfrm>
              <a:off x="1849086" y="2265480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2208782" y="2522366"/>
              <a:ext cx="4392488" cy="701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/>
                <a:t>Page erreur Authentification</a:t>
              </a:r>
              <a:endParaRPr lang="fr-FR" sz="900" b="1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245648" y="3709316"/>
              <a:ext cx="4535062" cy="738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Désolé, le nom d’utilisateur ou mot de passe est incorrecte.</a:t>
              </a:r>
              <a:br>
                <a:rPr lang="fr-FR" sz="1050" dirty="0" smtClean="0"/>
              </a:br>
              <a:r>
                <a:rPr lang="fr-FR" sz="1050" dirty="0" smtClean="0"/>
                <a:t/>
              </a:r>
              <a:br>
                <a:rPr lang="fr-FR" sz="1050" dirty="0" smtClean="0"/>
              </a:br>
              <a:r>
                <a:rPr lang="fr-FR" sz="1050" u="sng" dirty="0" smtClean="0"/>
                <a:t>Veuillez retourner au formulaire</a:t>
              </a:r>
              <a:r>
                <a:rPr lang="fr-FR" sz="1050" dirty="0" smtClean="0"/>
                <a:t/>
              </a:r>
              <a:br>
                <a:rPr lang="fr-FR" sz="1050" dirty="0" smtClean="0"/>
              </a:br>
              <a:endParaRPr lang="fr-FR" sz="1050" dirty="0"/>
            </a:p>
          </p:txBody>
        </p:sp>
      </p:grpSp>
      <p:cxnSp>
        <p:nvCxnSpPr>
          <p:cNvPr id="42" name="Connecteur droit avec flèche 41"/>
          <p:cNvCxnSpPr>
            <a:endCxn id="37" idx="0"/>
          </p:cNvCxnSpPr>
          <p:nvPr/>
        </p:nvCxnSpPr>
        <p:spPr>
          <a:xfrm>
            <a:off x="3333320" y="3540239"/>
            <a:ext cx="79948" cy="726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1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84667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Présentation</a:t>
            </a:r>
            <a:endParaRPr lang="fr-FR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755576" y="1556792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400" dirty="0" smtClean="0"/>
              <a:t>Application mobile permettant la gestion des matières et notes d’un étudiant</a:t>
            </a:r>
            <a:br>
              <a:rPr lang="fr-FR" sz="2400" dirty="0" smtClean="0"/>
            </a:br>
            <a:endParaRPr lang="fr-FR" sz="24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400" dirty="0" smtClean="0"/>
              <a:t>Calcul de la moyenne de l’étudiant</a:t>
            </a:r>
            <a:br>
              <a:rPr lang="fr-FR" sz="2400" dirty="0" smtClean="0"/>
            </a:br>
            <a:endParaRPr lang="fr-FR" sz="24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400" dirty="0" smtClean="0"/>
              <a:t>Saisi des notes et matières de l’étudiant grâce à une page d’administration gérer par un profil administrateur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885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02564" y="11663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endParaRPr lang="fr-FR" sz="4000" dirty="0"/>
          </a:p>
        </p:txBody>
      </p:sp>
      <p:sp>
        <p:nvSpPr>
          <p:cNvPr id="5" name="ZoneTexte 4"/>
          <p:cNvSpPr txBox="1"/>
          <p:nvPr/>
        </p:nvSpPr>
        <p:spPr>
          <a:xfrm>
            <a:off x="2413201" y="125043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Page d’authentification étudiant</a:t>
            </a:r>
            <a:endParaRPr lang="fr-F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932039" y="4689140"/>
            <a:ext cx="1873649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Connexion</a:t>
            </a:r>
            <a:endParaRPr lang="fr-FR" b="1" dirty="0"/>
          </a:p>
        </p:txBody>
      </p:sp>
      <p:grpSp>
        <p:nvGrpSpPr>
          <p:cNvPr id="7" name="Groupe 6"/>
          <p:cNvGrpSpPr/>
          <p:nvPr/>
        </p:nvGrpSpPr>
        <p:grpSpPr>
          <a:xfrm>
            <a:off x="1944949" y="1052885"/>
            <a:ext cx="5328592" cy="5472608"/>
            <a:chOff x="1944949" y="1052885"/>
            <a:chExt cx="5328592" cy="5472608"/>
          </a:xfrm>
        </p:grpSpPr>
        <p:sp>
          <p:nvSpPr>
            <p:cNvPr id="8" name="Rectangle 7"/>
            <p:cNvSpPr/>
            <p:nvPr/>
          </p:nvSpPr>
          <p:spPr>
            <a:xfrm>
              <a:off x="1944949" y="1052885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425033" y="125043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Accueil de l’application</a:t>
              </a:r>
              <a:endParaRPr lang="fr-FR" sz="20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99792" y="2420888"/>
              <a:ext cx="3960440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smtClean="0"/>
                <a:t>Administrateurs</a:t>
              </a:r>
              <a:endParaRPr lang="fr-FR" b="1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629025" y="4077072"/>
            <a:ext cx="3960440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Etudiants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461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89434" y="344999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Etudiants</a:t>
            </a:r>
            <a:endParaRPr lang="fr-FR" sz="4000" dirty="0"/>
          </a:p>
        </p:txBody>
      </p:sp>
      <p:grpSp>
        <p:nvGrpSpPr>
          <p:cNvPr id="2" name="Groupe 1"/>
          <p:cNvGrpSpPr/>
          <p:nvPr/>
        </p:nvGrpSpPr>
        <p:grpSpPr>
          <a:xfrm>
            <a:off x="1944949" y="1052885"/>
            <a:ext cx="5328592" cy="5472608"/>
            <a:chOff x="1944949" y="1052885"/>
            <a:chExt cx="5328592" cy="5472608"/>
          </a:xfrm>
        </p:grpSpPr>
        <p:sp>
          <p:nvSpPr>
            <p:cNvPr id="5" name="Rectangle 4"/>
            <p:cNvSpPr/>
            <p:nvPr/>
          </p:nvSpPr>
          <p:spPr>
            <a:xfrm>
              <a:off x="1944949" y="1052885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413201" y="125043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Page d’authentification étudiant</a:t>
              </a:r>
              <a:endParaRPr lang="fr-FR" sz="20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3201" y="2132856"/>
              <a:ext cx="4392488" cy="57606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Nom d’utilisateur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3201" y="3356992"/>
              <a:ext cx="4392488" cy="576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Mot de passe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32039" y="4689140"/>
              <a:ext cx="1873649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smtClean="0"/>
                <a:t>Connexion</a:t>
              </a:r>
              <a:endParaRPr lang="fr-FR" b="1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753461" y="4126991"/>
              <a:ext cx="2052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u="sng" dirty="0" smtClean="0"/>
                <a:t>Mot de passe oublié ?</a:t>
              </a:r>
              <a:endParaRPr lang="fr-FR" sz="1200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6773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Administrateur</a:t>
            </a:r>
            <a:endParaRPr lang="fr-FR" sz="4000" dirty="0"/>
          </a:p>
        </p:txBody>
      </p:sp>
      <p:sp>
        <p:nvSpPr>
          <p:cNvPr id="5" name="Rectangle 4"/>
          <p:cNvSpPr/>
          <p:nvPr/>
        </p:nvSpPr>
        <p:spPr>
          <a:xfrm>
            <a:off x="1969401" y="1052885"/>
            <a:ext cx="5328592" cy="5472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413201" y="125043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Page d’authentification</a:t>
            </a:r>
            <a:endParaRPr lang="fr-FR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2413201" y="2132856"/>
            <a:ext cx="4392488" cy="57606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 administrateur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413201" y="3356992"/>
            <a:ext cx="4392488" cy="5760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Mot de passe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2040" y="4391414"/>
            <a:ext cx="1873649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smtClean="0"/>
              <a:t>Connexion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516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7227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Etudiants</a:t>
            </a:r>
            <a:endParaRPr lang="fr-FR" sz="4000" dirty="0"/>
          </a:p>
        </p:txBody>
      </p:sp>
      <p:grpSp>
        <p:nvGrpSpPr>
          <p:cNvPr id="2" name="Groupe 1"/>
          <p:cNvGrpSpPr/>
          <p:nvPr/>
        </p:nvGrpSpPr>
        <p:grpSpPr>
          <a:xfrm>
            <a:off x="1944949" y="1052885"/>
            <a:ext cx="5328592" cy="5472608"/>
            <a:chOff x="1944949" y="1052885"/>
            <a:chExt cx="5328592" cy="5472608"/>
          </a:xfrm>
        </p:grpSpPr>
        <p:sp>
          <p:nvSpPr>
            <p:cNvPr id="5" name="Rectangle 4"/>
            <p:cNvSpPr/>
            <p:nvPr/>
          </p:nvSpPr>
          <p:spPr>
            <a:xfrm>
              <a:off x="1944949" y="1052885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413201" y="125043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Page erreur Authentification</a:t>
              </a:r>
              <a:endParaRPr lang="fr-FR" sz="2000" b="1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413201" y="2204864"/>
              <a:ext cx="453506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Désolé, le nom d’utilisateur ou mot de passe est incorrecte.</a:t>
              </a:r>
              <a:br>
                <a:rPr lang="fr-FR" dirty="0" smtClean="0"/>
              </a:br>
              <a:r>
                <a:rPr lang="fr-FR" dirty="0" smtClean="0"/>
                <a:t/>
              </a:r>
              <a:br>
                <a:rPr lang="fr-FR" dirty="0" smtClean="0"/>
              </a:br>
              <a:r>
                <a:rPr lang="fr-FR" u="sng" dirty="0" smtClean="0"/>
                <a:t>Veuillez retourner au formulaire</a:t>
              </a:r>
              <a:r>
                <a:rPr lang="fr-FR" dirty="0" smtClean="0"/>
                <a:t/>
              </a:r>
              <a:br>
                <a:rPr lang="fr-FR" dirty="0" smtClean="0"/>
              </a:b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7445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Etudiants</a:t>
            </a:r>
            <a:endParaRPr lang="fr-FR" sz="4000" dirty="0"/>
          </a:p>
        </p:txBody>
      </p:sp>
      <p:sp>
        <p:nvSpPr>
          <p:cNvPr id="14" name="AutoShape 6" descr="https://cdn2.iconfinder.com/data/icons/windows-8-metro-style/128/print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799692" y="1046639"/>
            <a:ext cx="5328592" cy="5472608"/>
            <a:chOff x="1799692" y="1046639"/>
            <a:chExt cx="5328592" cy="5472608"/>
          </a:xfrm>
        </p:grpSpPr>
        <p:sp>
          <p:nvSpPr>
            <p:cNvPr id="5" name="Rectangle 4"/>
            <p:cNvSpPr/>
            <p:nvPr/>
          </p:nvSpPr>
          <p:spPr>
            <a:xfrm>
              <a:off x="1799692" y="1046639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771701" y="2376553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 smtClean="0"/>
                <a:t>Consulter les notes</a:t>
              </a:r>
              <a:endParaRPr lang="fr-FR" u="sng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771701" y="3017216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 smtClean="0"/>
                <a:t>Voir moyenne</a:t>
              </a:r>
              <a:endParaRPr lang="fr-FR" u="sng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771701" y="3862297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 smtClean="0"/>
                <a:t>Imprimer les notes et la moyenne</a:t>
              </a:r>
              <a:endParaRPr lang="fr-FR" u="sng" dirty="0"/>
            </a:p>
          </p:txBody>
        </p:sp>
        <p:pic>
          <p:nvPicPr>
            <p:cNvPr id="1026" name="Picture 2" descr="http://www.renders-graphiques.fr/image/upload/normal/loup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851" y="2459063"/>
              <a:ext cx="235777" cy="236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webdesign.org/img_articles/21737/Business-Graph-Icon-Final_55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777" y="2993913"/>
              <a:ext cx="519924" cy="415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cdn2.iconfinder.com/data/icons/windows-8-metro-style/128/print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696" y="3878418"/>
              <a:ext cx="383273" cy="38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ZoneTexte 14"/>
            <p:cNvSpPr txBox="1"/>
            <p:nvPr/>
          </p:nvSpPr>
          <p:spPr>
            <a:xfrm>
              <a:off x="2195102" y="1278312"/>
              <a:ext cx="4537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Bienvenue sur votre espace Mr. DUPOND</a:t>
              </a:r>
              <a:endParaRPr lang="fr-FR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29628" y="5157192"/>
              <a:ext cx="367056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SE DECONNECTER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643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Etudiants</a:t>
            </a:r>
            <a:endParaRPr lang="fr-FR" sz="4000" dirty="0"/>
          </a:p>
        </p:txBody>
      </p:sp>
      <p:sp>
        <p:nvSpPr>
          <p:cNvPr id="5" name="Rectangle 4"/>
          <p:cNvSpPr/>
          <p:nvPr/>
        </p:nvSpPr>
        <p:spPr>
          <a:xfrm>
            <a:off x="1799692" y="1046639"/>
            <a:ext cx="5328592" cy="5472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2979" y="125043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Consulter les notes</a:t>
            </a:r>
            <a:endParaRPr lang="fr-FR" sz="2000" b="1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87285"/>
              </p:ext>
            </p:extLst>
          </p:nvPr>
        </p:nvGraphicFramePr>
        <p:xfrm>
          <a:off x="2201906" y="1988840"/>
          <a:ext cx="452416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5972"/>
                <a:gridCol w="720080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Matière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Coef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Notes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Histoire / Géographie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10,12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Mathématiques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Français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9.5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Physique / Chimie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NC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EPS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14,10,9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Informatique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NC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SVT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8.0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[…]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[…]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[…]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4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Etudiants</a:t>
            </a:r>
            <a:endParaRPr lang="fr-FR" sz="4000" dirty="0"/>
          </a:p>
        </p:txBody>
      </p:sp>
      <p:grpSp>
        <p:nvGrpSpPr>
          <p:cNvPr id="2" name="Groupe 1"/>
          <p:cNvGrpSpPr/>
          <p:nvPr/>
        </p:nvGrpSpPr>
        <p:grpSpPr>
          <a:xfrm>
            <a:off x="1799692" y="1046639"/>
            <a:ext cx="5328592" cy="5472608"/>
            <a:chOff x="1799692" y="1046639"/>
            <a:chExt cx="5328592" cy="5472608"/>
          </a:xfrm>
        </p:grpSpPr>
        <p:sp>
          <p:nvSpPr>
            <p:cNvPr id="5" name="Rectangle 4"/>
            <p:cNvSpPr/>
            <p:nvPr/>
          </p:nvSpPr>
          <p:spPr>
            <a:xfrm>
              <a:off x="1799692" y="1046639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422979" y="125043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Moyenne actuelle de Mr. DUPOND</a:t>
              </a:r>
              <a:endParaRPr lang="fr-FR" sz="2000" b="1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017223" y="2439860"/>
              <a:ext cx="4763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Moyenne</a:t>
              </a:r>
              <a:endParaRPr lang="fr-FR" dirty="0"/>
            </a:p>
            <a:p>
              <a:pPr algn="ctr"/>
              <a:r>
                <a:rPr lang="fr-FR" b="1" dirty="0" smtClean="0"/>
                <a:t>10,5</a:t>
              </a:r>
              <a:endParaRPr lang="fr-FR" b="1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051720" y="4077072"/>
              <a:ext cx="47637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Commentaires : </a:t>
              </a:r>
              <a:br>
                <a:rPr lang="fr-FR" dirty="0" smtClean="0"/>
              </a:br>
              <a:endParaRPr lang="fr-FR" dirty="0" smtClean="0"/>
            </a:p>
            <a:p>
              <a:pPr algn="ctr"/>
              <a:r>
                <a:rPr lang="fr-FR" dirty="0" smtClean="0"/>
                <a:t>Peu mieux faire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2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191</TotalTime>
  <Words>407</Words>
  <Application>Microsoft Office PowerPoint</Application>
  <PresentationFormat>Affichage à l'écran (4:3)</PresentationFormat>
  <Paragraphs>181</Paragraphs>
  <Slides>16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Composite</vt:lpstr>
      <vt:lpstr>Ma Moyenne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Moyenne</dc:title>
  <dc:creator>Navi</dc:creator>
  <cp:lastModifiedBy>Navi</cp:lastModifiedBy>
  <cp:revision>53</cp:revision>
  <dcterms:created xsi:type="dcterms:W3CDTF">2015-01-25T19:39:13Z</dcterms:created>
  <dcterms:modified xsi:type="dcterms:W3CDTF">2015-02-02T00:12:47Z</dcterms:modified>
</cp:coreProperties>
</file>