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9" r:id="rId11"/>
    <p:sldId id="270" r:id="rId12"/>
    <p:sldId id="267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1CF5-FB91-4118-857B-502539052A53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F851-017B-422C-BCA3-3DC4DFC7F5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F851-017B-422C-BCA3-3DC4DFC7F59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A50B42-A4B3-45F6-9D0C-E6C96A740B5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410D3-3D1E-4FC7-958A-85E8D497938F}" type="datetimeFigureOut">
              <a:rPr lang="fr-FR" smtClean="0"/>
              <a:t>26/01/2015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7559" y="3573016"/>
            <a:ext cx="3962400" cy="2133600"/>
          </a:xfrm>
        </p:spPr>
        <p:txBody>
          <a:bodyPr/>
          <a:lstStyle/>
          <a:p>
            <a:pPr algn="ctr"/>
            <a:r>
              <a:rPr lang="fr-FR" sz="2000" b="1" u="sng" dirty="0" smtClean="0"/>
              <a:t>Application </a:t>
            </a:r>
            <a:r>
              <a:rPr lang="fr-FR" sz="2000" b="1" u="sng" dirty="0" err="1" smtClean="0"/>
              <a:t>Androïd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b="1" u="sng" dirty="0" smtClean="0"/>
          </a:p>
          <a:p>
            <a:pPr algn="ctr"/>
            <a:r>
              <a:rPr lang="fr-FR" sz="1800" b="1" dirty="0" smtClean="0"/>
              <a:t>RENE</a:t>
            </a:r>
            <a:r>
              <a:rPr lang="fr-FR" sz="1800" dirty="0" smtClean="0"/>
              <a:t> </a:t>
            </a:r>
            <a:r>
              <a:rPr lang="fr-FR" sz="1800" dirty="0" err="1" smtClean="0"/>
              <a:t>Walson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b="1" dirty="0" smtClean="0"/>
              <a:t>MARZILLI</a:t>
            </a:r>
            <a:r>
              <a:rPr lang="fr-FR" sz="1800" dirty="0" smtClean="0"/>
              <a:t> Gaëtan</a:t>
            </a:r>
            <a:br>
              <a:rPr lang="fr-FR" sz="1800" dirty="0" smtClean="0"/>
            </a:br>
            <a:r>
              <a:rPr lang="fr-FR" sz="1800" b="1" dirty="0" smtClean="0"/>
              <a:t>KLARMAN</a:t>
            </a:r>
            <a:r>
              <a:rPr lang="fr-FR" sz="1800" dirty="0" smtClean="0"/>
              <a:t> Ivan</a:t>
            </a:r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/>
              <a:t>Ma Moyenne</a:t>
            </a:r>
            <a:br>
              <a:rPr lang="fr-FR" sz="4400" dirty="0" smtClean="0"/>
            </a:br>
            <a:r>
              <a:rPr lang="fr-FR" sz="4400" dirty="0" smtClean="0"/>
              <a:t/>
            </a:r>
            <a:br>
              <a:rPr lang="fr-FR" sz="4400" dirty="0" smtClean="0"/>
            </a:br>
            <a:endParaRPr lang="fr-FR" sz="4400" dirty="0"/>
          </a:p>
        </p:txBody>
      </p:sp>
      <p:pic>
        <p:nvPicPr>
          <p:cNvPr id="2050" name="Picture 2" descr="http://www.bestvpn.com/wp-content/uploads/2013/06/android-logo-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71" y="148478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259622"/>
            <a:ext cx="5328592" cy="3609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99576" y="1410011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matière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3019" y="216853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une matière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12060" y="3860752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783018" y="2888617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un coefficient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5930" y="1789015"/>
            <a:ext cx="4824536" cy="2673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389770" y="193940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</a:t>
            </a:r>
            <a:r>
              <a:rPr lang="fr-FR" sz="2000" b="1" dirty="0" smtClean="0"/>
              <a:t>un élève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673213" y="2697930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Saisir </a:t>
            </a:r>
            <a:r>
              <a:rPr lang="fr-FR" dirty="0" smtClean="0"/>
              <a:t>le prénom d’un élève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048548" y="359378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554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12" name="Rectangle 11"/>
          <p:cNvSpPr/>
          <p:nvPr/>
        </p:nvSpPr>
        <p:spPr>
          <a:xfrm>
            <a:off x="2192855" y="1250430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459430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3033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Modifier une note</a:t>
            </a:r>
            <a:endParaRPr lang="fr-FR" sz="2000" b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8" name="Rectangle 17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20" name="ZoneTexte 19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21" name="Flèche vers le bas 20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ZoneTexte 21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435015" y="5087269"/>
            <a:ext cx="154409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actuelle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565914" y="5117733"/>
            <a:ext cx="2291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234952" y="5669530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87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3380" y="595398"/>
            <a:ext cx="2035600" cy="2212872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133442" y="1250430"/>
              <a:ext cx="5140099" cy="608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/>
                <a:t>Page d’authentification étudiant</a:t>
              </a:r>
              <a:endParaRPr lang="fr-FR" sz="1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Nom d’utilisateur</a:t>
              </a:r>
              <a:endParaRPr lang="fr-FR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Mot de passe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32042" y="5193196"/>
              <a:ext cx="1873648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smtClean="0"/>
                <a:t>OK</a:t>
              </a:r>
              <a:endParaRPr lang="fr-FR" sz="10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753461" y="4126991"/>
              <a:ext cx="2052227" cy="57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u="sng" dirty="0" smtClean="0"/>
                <a:t>Mot de passe oublié ?</a:t>
              </a:r>
              <a:endParaRPr lang="fr-FR" sz="700" u="sng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45286" y="4202618"/>
            <a:ext cx="2003038" cy="1800200"/>
            <a:chOff x="1849086" y="2265480"/>
            <a:chExt cx="5328592" cy="5472608"/>
          </a:xfrm>
        </p:grpSpPr>
        <p:sp>
          <p:nvSpPr>
            <p:cNvPr id="12" name="Rectangle 11"/>
            <p:cNvSpPr/>
            <p:nvPr/>
          </p:nvSpPr>
          <p:spPr>
            <a:xfrm>
              <a:off x="1849086" y="2265480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208782" y="2522366"/>
              <a:ext cx="4392488" cy="701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/>
                <a:t>Page erreur Authentification</a:t>
              </a:r>
              <a:endParaRPr lang="fr-FR" sz="900" b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245648" y="3709316"/>
              <a:ext cx="4535062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Désolé, le nom d’utilisateur ou mot de passe est incorrecte.</a:t>
              </a:r>
              <a:br>
                <a:rPr lang="fr-FR" sz="1050" dirty="0" smtClean="0"/>
              </a:br>
              <a:r>
                <a:rPr lang="fr-FR" sz="1050" dirty="0" smtClean="0"/>
                <a:t/>
              </a:r>
              <a:br>
                <a:rPr lang="fr-FR" sz="1050" dirty="0" smtClean="0"/>
              </a:br>
              <a:r>
                <a:rPr lang="fr-FR" sz="1050" u="sng" dirty="0" smtClean="0"/>
                <a:t>Veuillez retourner au formulaire</a:t>
              </a:r>
              <a:r>
                <a:rPr lang="fr-FR" sz="1050" dirty="0" smtClean="0"/>
                <a:t/>
              </a:r>
              <a:br>
                <a:rPr lang="fr-FR" sz="1050" dirty="0" smtClean="0"/>
              </a:br>
              <a:endParaRPr lang="fr-FR" sz="1050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824426" y="784304"/>
            <a:ext cx="2124236" cy="2212872"/>
            <a:chOff x="1799692" y="1046639"/>
            <a:chExt cx="5328592" cy="5472608"/>
          </a:xfrm>
        </p:grpSpPr>
        <p:sp>
          <p:nvSpPr>
            <p:cNvPr id="16" name="Rectangle 15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771701" y="2376553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Consulter les notes</a:t>
              </a:r>
              <a:endParaRPr lang="fr-FR" sz="1050" u="sng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771701" y="3017216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Voir moyenne</a:t>
              </a:r>
              <a:endParaRPr lang="fr-FR" sz="1050" u="sng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771701" y="3862297"/>
              <a:ext cx="4104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u="sng" dirty="0" smtClean="0"/>
                <a:t>Imprimer les notes et la moyenne</a:t>
              </a:r>
              <a:endParaRPr lang="fr-FR" sz="1050" u="sng" dirty="0"/>
            </a:p>
          </p:txBody>
        </p:sp>
        <p:pic>
          <p:nvPicPr>
            <p:cNvPr id="20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ZoneTexte 22"/>
            <p:cNvSpPr txBox="1"/>
            <p:nvPr/>
          </p:nvSpPr>
          <p:spPr>
            <a:xfrm>
              <a:off x="2195103" y="1278312"/>
              <a:ext cx="4537770" cy="49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1" dirty="0" smtClean="0"/>
                <a:t>Bienvenue sur votre espace Mr. DUPOND</a:t>
              </a:r>
              <a:endParaRPr lang="fr-FR" sz="7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/>
                <a:t>SE DECONNECTER</a:t>
              </a:r>
              <a:endParaRPr lang="fr-FR" sz="105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12533" y="623387"/>
            <a:ext cx="3463366" cy="27945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634465" y="690112"/>
            <a:ext cx="2819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/>
              <a:t>Consulter les notes</a:t>
            </a:r>
            <a:endParaRPr lang="fr-FR" sz="1050" b="1" dirty="0"/>
          </a:p>
        </p:txBody>
      </p: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69855"/>
              </p:ext>
            </p:extLst>
          </p:nvPr>
        </p:nvGraphicFramePr>
        <p:xfrm>
          <a:off x="5601308" y="1044835"/>
          <a:ext cx="2904024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712"/>
                <a:gridCol w="462213"/>
                <a:gridCol w="647099"/>
              </a:tblGrid>
              <a:tr h="173660"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Matière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err="1" smtClean="0"/>
                        <a:t>Coef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1" dirty="0" smtClean="0"/>
                        <a:t>Notes</a:t>
                      </a:r>
                      <a:endParaRPr lang="fr-FR" sz="105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Histoire / Géographie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Mathématiques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12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Français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9.5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Physique / Chimie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EPS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Informatique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NC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SVT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3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8.0</a:t>
                      </a:r>
                      <a:endParaRPr lang="fr-FR" sz="1050" dirty="0"/>
                    </a:p>
                  </a:txBody>
                  <a:tcPr/>
                </a:tc>
              </a:tr>
              <a:tr h="173660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[…]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Groupe 45"/>
          <p:cNvGrpSpPr/>
          <p:nvPr/>
        </p:nvGrpSpPr>
        <p:grpSpPr>
          <a:xfrm>
            <a:off x="5577458" y="3514464"/>
            <a:ext cx="2556284" cy="2082135"/>
            <a:chOff x="1799692" y="4437111"/>
            <a:chExt cx="2556284" cy="2082135"/>
          </a:xfrm>
        </p:grpSpPr>
        <p:sp>
          <p:nvSpPr>
            <p:cNvPr id="42" name="Rectangle 41"/>
            <p:cNvSpPr/>
            <p:nvPr/>
          </p:nvSpPr>
          <p:spPr>
            <a:xfrm>
              <a:off x="1799692" y="4437111"/>
              <a:ext cx="2556284" cy="208213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098701" y="4514646"/>
              <a:ext cx="2107207" cy="99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/>
                <a:t>Moyenne actuelle de Mr. DUPOND</a:t>
              </a:r>
              <a:endParaRPr lang="fr-FR" sz="1050" b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904048" y="4967183"/>
              <a:ext cx="2285311" cy="15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Moyenne</a:t>
              </a:r>
              <a:endParaRPr lang="fr-FR" sz="1050" dirty="0"/>
            </a:p>
            <a:p>
              <a:pPr algn="ctr"/>
              <a:r>
                <a:rPr lang="fr-FR" sz="1050" b="1" dirty="0" smtClean="0"/>
                <a:t>10,5</a:t>
              </a:r>
              <a:endParaRPr lang="fr-FR" sz="1050" b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904048" y="5590084"/>
              <a:ext cx="2285311" cy="2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Commentaires : </a:t>
              </a:r>
              <a:br>
                <a:rPr lang="fr-FR" sz="1050" dirty="0" smtClean="0"/>
              </a:br>
              <a:endParaRPr lang="fr-FR" sz="1050" dirty="0" smtClean="0"/>
            </a:p>
            <a:p>
              <a:pPr algn="ctr"/>
              <a:r>
                <a:rPr lang="fr-FR" sz="1050" dirty="0" smtClean="0"/>
                <a:t>Peu mieux faire</a:t>
              </a:r>
              <a:endParaRPr lang="fr-FR" sz="1050" dirty="0"/>
            </a:p>
          </p:txBody>
        </p:sp>
      </p:grpSp>
      <p:cxnSp>
        <p:nvCxnSpPr>
          <p:cNvPr id="48" name="Connecteur droit avec flèche 47"/>
          <p:cNvCxnSpPr>
            <a:stCxn id="5" idx="3"/>
          </p:cNvCxnSpPr>
          <p:nvPr/>
        </p:nvCxnSpPr>
        <p:spPr>
          <a:xfrm>
            <a:off x="2048980" y="1701834"/>
            <a:ext cx="77544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" idx="2"/>
          </p:cNvCxnSpPr>
          <p:nvPr/>
        </p:nvCxnSpPr>
        <p:spPr>
          <a:xfrm>
            <a:off x="1031180" y="2808270"/>
            <a:ext cx="0" cy="13943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480610" y="1470722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8" descr="https://cdn2.iconfinder.com/data/icons/windows-8-metro-style/128/pri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28" y="5757553"/>
            <a:ext cx="542484" cy="55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necteur droit 66"/>
          <p:cNvCxnSpPr/>
          <p:nvPr/>
        </p:nvCxnSpPr>
        <p:spPr>
          <a:xfrm>
            <a:off x="4353214" y="1739879"/>
            <a:ext cx="7920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145302" y="1728528"/>
            <a:ext cx="0" cy="21472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127702" y="3876846"/>
            <a:ext cx="6085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4618544" y="2069628"/>
            <a:ext cx="33011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948662" y="2055401"/>
            <a:ext cx="0" cy="3980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4933528" y="6032678"/>
            <a:ext cx="13639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45898" y="3160963"/>
            <a:ext cx="120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erronés</a:t>
            </a:r>
            <a:endParaRPr lang="fr-FR" sz="1000" dirty="0"/>
          </a:p>
        </p:txBody>
      </p:sp>
      <p:sp>
        <p:nvSpPr>
          <p:cNvPr id="87" name="ZoneTexte 86"/>
          <p:cNvSpPr txBox="1"/>
          <p:nvPr/>
        </p:nvSpPr>
        <p:spPr>
          <a:xfrm>
            <a:off x="2063237" y="1196267"/>
            <a:ext cx="85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Identifiants </a:t>
            </a:r>
            <a:br>
              <a:rPr lang="fr-FR" sz="1000" dirty="0" smtClean="0"/>
            </a:br>
            <a:r>
              <a:rPr lang="fr-FR" sz="1000" dirty="0" smtClean="0"/>
              <a:t>corrects</a:t>
            </a:r>
            <a:endParaRPr lang="fr-FR" sz="1000" dirty="0"/>
          </a:p>
        </p:txBody>
      </p:sp>
      <p:cxnSp>
        <p:nvCxnSpPr>
          <p:cNvPr id="93" name="Connecteur en arc 92"/>
          <p:cNvCxnSpPr>
            <a:stCxn id="24" idx="2"/>
          </p:cNvCxnSpPr>
          <p:nvPr/>
        </p:nvCxnSpPr>
        <p:spPr>
          <a:xfrm rot="5400000" flipH="1">
            <a:off x="2927494" y="1749056"/>
            <a:ext cx="131026" cy="1787810"/>
          </a:xfrm>
          <a:prstGeom prst="curvedConnector4">
            <a:avLst>
              <a:gd name="adj1" fmla="val -174469"/>
              <a:gd name="adj2" fmla="val 70462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6072107" y="638673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 imprimante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971600" y="79573"/>
            <a:ext cx="658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Storyboard</a:t>
            </a:r>
            <a:r>
              <a:rPr lang="fr-FR" sz="2800" dirty="0" smtClean="0"/>
              <a:t> - </a:t>
            </a:r>
            <a:r>
              <a:rPr lang="fr-FR" sz="2800" dirty="0" smtClean="0"/>
              <a:t>Etudiants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30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84667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Présentation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1556792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Application mobile permettant la gestion des matières et notes d’un 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Calcul de la moyenne de l’étudiant</a:t>
            </a:r>
            <a:br>
              <a:rPr lang="fr-FR" sz="2400" dirty="0" smtClean="0"/>
            </a:br>
            <a:endParaRPr lang="fr-FR" sz="24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dirty="0" smtClean="0"/>
              <a:t>Saisi des notes et matières de l’étudiant grâce à une page d’administration gérer par un profil administrateur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885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9434" y="344999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d’authentification étudiant</a:t>
              </a:r>
              <a:endParaRPr lang="fr-FR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3201" y="2132856"/>
              <a:ext cx="4392488" cy="5760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Nom d’utilisateur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3201" y="3356992"/>
              <a:ext cx="439248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Mot de passe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2039" y="4689140"/>
              <a:ext cx="1873649" cy="5040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OK</a:t>
              </a:r>
              <a:endParaRPr lang="fr-FR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53461" y="4126991"/>
              <a:ext cx="2052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u="sng" dirty="0" smtClean="0"/>
                <a:t>Mot de passe oublié ?</a:t>
              </a:r>
              <a:endParaRPr lang="fr-FR" sz="1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6773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969401" y="1052885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13201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Page d’authentification</a:t>
            </a:r>
            <a:endParaRPr lang="fr-FR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413201" y="2132856"/>
            <a:ext cx="4392488" cy="5760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administrateur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413201" y="3356992"/>
            <a:ext cx="4392488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Mot de passe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391414"/>
            <a:ext cx="1873649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OK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516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7227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944949" y="1052885"/>
            <a:ext cx="5328592" cy="5472608"/>
            <a:chOff x="1944949" y="1052885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944949" y="1052885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13201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Page erreur Authentification</a:t>
              </a:r>
              <a:endParaRPr lang="fr-FR" sz="2000" b="1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413201" y="2204864"/>
              <a:ext cx="45350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Désolé, le nom d’utilisateur ou mot de passe est incorrecte.</a:t>
              </a:r>
              <a:br>
                <a:rPr lang="fr-FR" dirty="0" smtClean="0"/>
              </a:br>
              <a:r>
                <a:rPr lang="fr-FR" dirty="0" smtClean="0"/>
                <a:t/>
              </a:r>
              <a:br>
                <a:rPr lang="fr-FR" dirty="0" smtClean="0"/>
              </a:br>
              <a:r>
                <a:rPr lang="fr-FR" u="sng" dirty="0" smtClean="0"/>
                <a:t>Veuillez retourner au formulaire</a:t>
              </a:r>
              <a:r>
                <a:rPr lang="fr-FR" dirty="0" smtClean="0"/>
                <a:t/>
              </a:r>
              <a:br>
                <a:rPr lang="fr-FR" dirty="0" smtClean="0"/>
              </a:b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5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14" name="AutoShape 6" descr="https://cdn2.iconfinder.com/data/icons/windows-8-metro-style/128/print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771701" y="2376553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Consulter les notes</a:t>
              </a:r>
              <a:endParaRPr lang="fr-FR" u="sng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771701" y="3017216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Voir moyenne</a:t>
              </a:r>
              <a:endParaRPr lang="fr-FR" u="sng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771701" y="3862297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 smtClean="0"/>
                <a:t>Imprimer les notes et la moyenne</a:t>
              </a:r>
              <a:endParaRPr lang="fr-FR" u="sng" dirty="0"/>
            </a:p>
          </p:txBody>
        </p:sp>
        <p:pic>
          <p:nvPicPr>
            <p:cNvPr id="1026" name="Picture 2" descr="http://www.renders-graphiques.fr/image/upload/normal/loup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851" y="2459063"/>
              <a:ext cx="235777" cy="236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webdesign.org/img_articles/21737/Business-Graph-Icon-Final_55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777" y="2993913"/>
              <a:ext cx="519924" cy="41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2.iconfinder.com/data/icons/windows-8-metro-style/128/print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96" y="3878418"/>
              <a:ext cx="383273" cy="38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2195102" y="1278312"/>
              <a:ext cx="4537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Bienvenue sur votre espace Mr. DUPOND</a:t>
              </a:r>
              <a:endParaRPr lang="fr-FR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29628" y="5157192"/>
              <a:ext cx="36705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SE DECONNECTER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3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1799692" y="1046639"/>
            <a:ext cx="5328592" cy="5472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Consulter les notes</a:t>
            </a:r>
            <a:endParaRPr lang="fr-FR" sz="2000" b="1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05195"/>
              </p:ext>
            </p:extLst>
          </p:nvPr>
        </p:nvGraphicFramePr>
        <p:xfrm>
          <a:off x="2201906" y="1988840"/>
          <a:ext cx="452416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5972"/>
                <a:gridCol w="720080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Matière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Coef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Notes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Histoire / Géographie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Français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Physique /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8.0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[…]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Etudiants</a:t>
            </a:r>
            <a:endParaRPr lang="fr-FR" sz="4000" dirty="0"/>
          </a:p>
        </p:txBody>
      </p:sp>
      <p:grpSp>
        <p:nvGrpSpPr>
          <p:cNvPr id="2" name="Groupe 1"/>
          <p:cNvGrpSpPr/>
          <p:nvPr/>
        </p:nvGrpSpPr>
        <p:grpSpPr>
          <a:xfrm>
            <a:off x="1799692" y="1046639"/>
            <a:ext cx="5328592" cy="5472608"/>
            <a:chOff x="1799692" y="1046639"/>
            <a:chExt cx="5328592" cy="5472608"/>
          </a:xfrm>
        </p:grpSpPr>
        <p:sp>
          <p:nvSpPr>
            <p:cNvPr id="5" name="Rectangle 4"/>
            <p:cNvSpPr/>
            <p:nvPr/>
          </p:nvSpPr>
          <p:spPr>
            <a:xfrm>
              <a:off x="1799692" y="1046639"/>
              <a:ext cx="5328592" cy="547260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22979" y="1250430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 smtClean="0"/>
                <a:t>Moyenne actuelle de Mr. DUPOND</a:t>
              </a:r>
              <a:endParaRPr lang="fr-FR" sz="20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017223" y="2439860"/>
              <a:ext cx="4763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Moyenne</a:t>
              </a:r>
              <a:endParaRPr lang="fr-FR" dirty="0"/>
            </a:p>
            <a:p>
              <a:pPr algn="ctr"/>
              <a:r>
                <a:rPr lang="fr-FR" b="1" dirty="0" smtClean="0"/>
                <a:t>10,5</a:t>
              </a:r>
              <a:endParaRPr lang="fr-FR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051720" y="4077072"/>
              <a:ext cx="4763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Commentaires : </a:t>
              </a:r>
              <a:br>
                <a:rPr lang="fr-FR" dirty="0" smtClean="0"/>
              </a:br>
              <a:endParaRPr lang="fr-FR" dirty="0" smtClean="0"/>
            </a:p>
            <a:p>
              <a:pPr algn="ctr"/>
              <a:r>
                <a:rPr lang="fr-FR" dirty="0" smtClean="0"/>
                <a:t>Peu mieux faire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2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5736" y="1259622"/>
            <a:ext cx="5328592" cy="5130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75556" y="33875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Storyboard</a:t>
            </a:r>
            <a:r>
              <a:rPr lang="fr-FR" sz="4000" dirty="0" smtClean="0"/>
              <a:t> - Administrateur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2422979" y="125043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Saisir une note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565914" y="3455739"/>
            <a:ext cx="330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Choix d’une matière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421438" y="3455739"/>
            <a:ext cx="432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5457442" y="3455739"/>
            <a:ext cx="360040" cy="36933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462311" y="3825071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Histoire / Géo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Maths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Français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65914" y="5117733"/>
            <a:ext cx="330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Note a saisir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93467" y="5885554"/>
            <a:ext cx="1944216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Confirmer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565914" y="2180556"/>
            <a:ext cx="3301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Dupond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Mr. Henry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Mme Duchamp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[…]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565914" y="1811224"/>
            <a:ext cx="3301149" cy="369332"/>
            <a:chOff x="2565914" y="1811224"/>
            <a:chExt cx="3301149" cy="369332"/>
          </a:xfrm>
        </p:grpSpPr>
        <p:sp>
          <p:nvSpPr>
            <p:cNvPr id="17" name="Rectangle 16"/>
            <p:cNvSpPr/>
            <p:nvPr/>
          </p:nvSpPr>
          <p:spPr>
            <a:xfrm>
              <a:off x="5435015" y="1811224"/>
              <a:ext cx="4320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/>
            <p:cNvGrpSpPr/>
            <p:nvPr/>
          </p:nvGrpSpPr>
          <p:grpSpPr>
            <a:xfrm>
              <a:off x="2565914" y="1811224"/>
              <a:ext cx="3301149" cy="369332"/>
              <a:chOff x="2565914" y="1811224"/>
              <a:chExt cx="3301149" cy="369332"/>
            </a:xfrm>
          </p:grpSpPr>
          <p:sp>
            <p:nvSpPr>
              <p:cNvPr id="14" name="ZoneTexte 13"/>
              <p:cNvSpPr txBox="1"/>
              <p:nvPr/>
            </p:nvSpPr>
            <p:spPr>
              <a:xfrm>
                <a:off x="2565914" y="1811224"/>
                <a:ext cx="330114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Choix d’un étudiant </a:t>
                </a:r>
                <a:endParaRPr lang="fr-FR" dirty="0"/>
              </a:p>
            </p:txBody>
          </p:sp>
          <p:sp>
            <p:nvSpPr>
              <p:cNvPr id="15" name="Flèche vers le bas 14"/>
              <p:cNvSpPr/>
              <p:nvPr/>
            </p:nvSpPr>
            <p:spPr>
              <a:xfrm>
                <a:off x="5469671" y="1811224"/>
                <a:ext cx="360040" cy="369332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113</TotalTime>
  <Words>325</Words>
  <Application>Microsoft Office PowerPoint</Application>
  <PresentationFormat>Affichage à l'écran (4:3)</PresentationFormat>
  <Paragraphs>150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Composite</vt:lpstr>
      <vt:lpstr>Ma Moyenne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Moyenne</dc:title>
  <dc:creator>Navi</dc:creator>
  <cp:lastModifiedBy>Navi</cp:lastModifiedBy>
  <cp:revision>37</cp:revision>
  <dcterms:created xsi:type="dcterms:W3CDTF">2015-01-25T19:39:13Z</dcterms:created>
  <dcterms:modified xsi:type="dcterms:W3CDTF">2015-01-26T19:36:08Z</dcterms:modified>
</cp:coreProperties>
</file>