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42" y="5531744"/>
            <a:ext cx="1215940" cy="8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1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10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Network PRO - WIREFRAME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Ivan KLARMAN, GUILLAUME VILLEREZ &amp; Damien DIRAME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18" y="600363"/>
            <a:ext cx="1215940" cy="8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Planifications – </a:t>
            </a:r>
            <a:r>
              <a:rPr lang="fr-FR" dirty="0" smtClean="0"/>
              <a:t>Déploiements applications - Modifier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43" y="1875442"/>
            <a:ext cx="6767181" cy="4833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36" y="2493446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Planifications – Déploiements applications </a:t>
            </a:r>
            <a:r>
              <a:rPr lang="fr-FR" dirty="0" smtClean="0"/>
              <a:t>- Supprimer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48" y="2852515"/>
            <a:ext cx="4019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Actualiser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36" y="2899809"/>
            <a:ext cx="4029075" cy="150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90707" y="3652284"/>
            <a:ext cx="125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250" y="3204609"/>
            <a:ext cx="3952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du réseaux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967576"/>
            <a:ext cx="8286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38" y="2056292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– Ajouter une application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81" y="2911216"/>
            <a:ext cx="4962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31" y="2024173"/>
            <a:ext cx="8277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Planifications – Wake on lan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27" y="1831199"/>
            <a:ext cx="7043627" cy="4952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51" y="4480495"/>
            <a:ext cx="1862913" cy="2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Planifications – Wake on Lan - Modifier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34" y="2224973"/>
            <a:ext cx="8286750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99" y="3003808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Planifications – Wake on Lan - </a:t>
            </a:r>
            <a:r>
              <a:rPr lang="fr-FR" dirty="0" smtClean="0"/>
              <a:t>Supprimer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48" y="2852515"/>
            <a:ext cx="4019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Planifications – Déploiements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2" y="1828799"/>
            <a:ext cx="4733418" cy="49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591</TotalTime>
  <Words>58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Network PRO - WIREFRAME</vt:lpstr>
      <vt:lpstr>Etat du réseaux</vt:lpstr>
      <vt:lpstr>Applications</vt:lpstr>
      <vt:lpstr>Applications – Ajouter une application</vt:lpstr>
      <vt:lpstr>Planifications</vt:lpstr>
      <vt:lpstr>Planifications – Wake on lan</vt:lpstr>
      <vt:lpstr>Planifications – Wake on Lan - Modifier</vt:lpstr>
      <vt:lpstr>Planifications – Wake on Lan - Supprimer</vt:lpstr>
      <vt:lpstr>Planifications – Déploiements applications</vt:lpstr>
      <vt:lpstr>Planifications – Déploiements applications - Modifier</vt:lpstr>
      <vt:lpstr>Planifications – Déploiements applications - Supprimer</vt:lpstr>
      <vt:lpstr>Actualiser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 - WIREFRAME</dc:title>
  <dc:creator>Ivan KLARMAN</dc:creator>
  <cp:lastModifiedBy>Ivan KLARMAN</cp:lastModifiedBy>
  <cp:revision>24</cp:revision>
  <dcterms:created xsi:type="dcterms:W3CDTF">2016-01-02T02:43:38Z</dcterms:created>
  <dcterms:modified xsi:type="dcterms:W3CDTF">2016-01-07T21:19:02Z</dcterms:modified>
</cp:coreProperties>
</file>