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11"/>
    <p:restoredTop sz="94859"/>
  </p:normalViewPr>
  <p:slideViewPr>
    <p:cSldViewPr snapToGrid="0">
      <p:cViewPr>
        <p:scale>
          <a:sx n="118" d="100"/>
          <a:sy n="118" d="100"/>
        </p:scale>
        <p:origin x="5400" y="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2BF20-91BE-2A4B-83F1-3815360558D3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87F1A-9BB2-0F40-A01D-5EB2B73E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87F1A-9BB2-0F40-A01D-5EB2B73E06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87F1A-9BB2-0F40-A01D-5EB2B73E06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5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DEE1-5BB3-E0BF-CD2F-E6912D279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E9144-B0F1-5486-41AF-5E14B3F9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59010-B56F-4B5F-3B8D-69AE6AA9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3F73-9202-BB47-9436-580BC725C7F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38F2-A9F2-7CA8-1157-573C6A29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70A-A22F-95E0-E8EB-2A7DDD55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EF6F-6264-6341-8A1B-7C69F967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5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D108-E6CB-0895-5C08-BF77E642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65E51-EBD3-1CED-EACF-91BC753E1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F765-0949-1A93-2946-16CC8BBE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3F73-9202-BB47-9436-580BC725C7F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93A1-5B4C-2767-73F1-E852784A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40E4A-E40E-E034-C1BF-A0F3BEC7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EF6F-6264-6341-8A1B-7C69F967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A24FA-D6C8-F2D9-768C-BBBC7D540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38F06-ECFA-FB2B-F294-9DCFBBF35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66003-D4F7-D548-EA98-44BA30FA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3F73-9202-BB47-9436-580BC725C7F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08BF-EA99-A6A0-976E-986D5B13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3D22-29F7-3ACF-9D80-573392E3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EF6F-6264-6341-8A1B-7C69F967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8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4B98-D667-88DF-02BC-AF276A5F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55A3-7D68-D0A7-8A79-8CB9BE60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CD2F-95B6-0303-D708-43E08DB8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3F73-9202-BB47-9436-580BC725C7F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5462-6E86-EB2C-9283-D6298F96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3CC6-2B89-7678-2AC9-C63A5F17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EF6F-6264-6341-8A1B-7C69F967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4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C39F-CECF-42D3-9AD9-A5CF9C61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2A934-D6E3-E3C7-8833-D4761CE37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D4290-36C0-3AFC-0324-2BB68CD1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3F73-9202-BB47-9436-580BC725C7F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AB7D-0147-0D69-86E5-0105F3A1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C3A35-FC55-958E-6217-9552283C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EF6F-6264-6341-8A1B-7C69F967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850B-4441-3876-AB80-BCACD0AA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6F22-0BBA-9846-82F3-23CF54589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296E6-2CAF-DF17-C03C-A4F8C2E4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B94A5-AE04-E9E1-A130-DB52E978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3F73-9202-BB47-9436-580BC725C7F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1A197-FDE6-2645-F00F-20E0326D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5AC20-B070-21B9-F5C8-A9271A49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EF6F-6264-6341-8A1B-7C69F967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153-9C5B-3171-67BB-A53C3693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86475-E515-B97F-8389-837759280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71D0A-892B-B5BC-4649-611259DCE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9B6C1-F44C-D084-6EF4-34FD949AA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0999B-5506-07FD-33AA-EC662A7C5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3B630-EDA0-440D-E4B2-EE6A67C2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3F73-9202-BB47-9436-580BC725C7F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88361-780C-3F1D-9565-D4176B32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F28EA-CF42-CB2A-2115-CEF25884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EF6F-6264-6341-8A1B-7C69F967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5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9CA9-FBB1-4E4D-6C34-CE3CF72E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B3B78-F093-C3E3-2AC5-A226C401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3F73-9202-BB47-9436-580BC725C7F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61E3F-D990-86B1-8946-F5C703C3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BB96F-B244-A6E9-9A32-BD668F0C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EF6F-6264-6341-8A1B-7C69F967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3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5AF5A-E285-2D71-4874-7C489AA8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3F73-9202-BB47-9436-580BC725C7F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6F9DF-D209-17A1-EF15-F24F4C00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B372A-1CA9-737A-F24A-97E7ED03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EF6F-6264-6341-8A1B-7C69F967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2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C7E3-F2D3-7781-2138-9718318F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9905-50D8-F1DC-DBEC-68D051F3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61518-E236-76F8-58B5-4B8AC9BF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BADFD-7EDF-C43E-99B7-EE604461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3F73-9202-BB47-9436-580BC725C7F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B49F5-42B8-FC21-BF60-10D2DC11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F0B1D-CF50-B83F-C097-BA97B525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EF6F-6264-6341-8A1B-7C69F967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EB74-B897-E52C-3448-C5CDED0B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D6425-6779-A540-FBBE-E32DC0BEB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DD168-0A27-E512-B34B-EE84FE2BA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EEC0B-83A4-D91F-F59A-0150C979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3F73-9202-BB47-9436-580BC725C7F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24D94-7BE5-0375-B88A-27730505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7F04A-2C26-F27A-248B-CA09B30F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EF6F-6264-6341-8A1B-7C69F967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7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5E1BD-BBA8-97A8-AD9A-D4CFD5EB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88D1A-0F75-EFCC-1661-52C29A5D1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4DFB-E7B8-B19B-5EC3-A3AE4A9D1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03F73-9202-BB47-9436-580BC725C7F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48448-0BC9-9BCF-39DF-EA659AD83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F847-1EEB-EDEC-6FE2-BA19CB0A4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6EF6F-6264-6341-8A1B-7C69F967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F0AD-AFF1-3FEC-295A-DB8A1ADFB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06400"/>
            <a:ext cx="10668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 Contextual-Bandit Approach to Personalized News Article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F0483-C95F-D5FE-C82C-9A62F6301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926" y="2795647"/>
            <a:ext cx="8668215" cy="633353"/>
          </a:xfrm>
        </p:spPr>
        <p:txBody>
          <a:bodyPr>
            <a:normAutofit fontScale="92500" lnSpcReduction="20000"/>
          </a:bodyPr>
          <a:lstStyle/>
          <a:p>
            <a:r>
              <a:rPr lang="en-HK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Lihong Li, Wei Chu, John Langford, and Robert E. </a:t>
            </a:r>
            <a:r>
              <a:rPr lang="en-HK" sz="20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Schapire</a:t>
            </a:r>
            <a:r>
              <a:rPr lang="en-HK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2010.</a:t>
            </a:r>
          </a:p>
          <a:p>
            <a:r>
              <a:rPr lang="en-HK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WWW '10: Proceedings of the 19th international conference on World wide web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D103D56-B31C-E3E0-432B-C3F5966C28FA}"/>
              </a:ext>
            </a:extLst>
          </p:cNvPr>
          <p:cNvSpPr txBox="1">
            <a:spLocks/>
          </p:cNvSpPr>
          <p:nvPr/>
        </p:nvSpPr>
        <p:spPr>
          <a:xfrm>
            <a:off x="1379033" y="3952489"/>
            <a:ext cx="9144000" cy="2258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7: </a:t>
            </a:r>
          </a:p>
          <a:p>
            <a:r>
              <a:rPr lang="en-HK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Tommy - </a:t>
            </a:r>
            <a:r>
              <a:rPr lang="en-HK" sz="20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Tongle</a:t>
            </a:r>
            <a:r>
              <a:rPr lang="en-HK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Shen, </a:t>
            </a:r>
          </a:p>
          <a:p>
            <a:r>
              <a:rPr lang="en-HK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Zach - </a:t>
            </a:r>
            <a:r>
              <a:rPr lang="en-HK" sz="20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Chenhao</a:t>
            </a:r>
            <a:r>
              <a:rPr lang="en-HK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Zhu, </a:t>
            </a:r>
          </a:p>
          <a:p>
            <a:r>
              <a:rPr lang="en-HK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Shirley - </a:t>
            </a:r>
            <a:r>
              <a:rPr lang="en-HK" sz="20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Keyin</a:t>
            </a:r>
            <a:r>
              <a:rPr lang="en-HK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Wang, </a:t>
            </a:r>
          </a:p>
          <a:p>
            <a:r>
              <a:rPr lang="en-HK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Andy - Yuxuan Yang</a:t>
            </a:r>
          </a:p>
          <a:p>
            <a:endParaRPr lang="en-HK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9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A38B691-22AB-0644-4C7F-18AD92FD0163}"/>
              </a:ext>
            </a:extLst>
          </p:cNvPr>
          <p:cNvSpPr txBox="1">
            <a:spLocks/>
          </p:cNvSpPr>
          <p:nvPr/>
        </p:nvSpPr>
        <p:spPr>
          <a:xfrm>
            <a:off x="420028" y="6224647"/>
            <a:ext cx="11311055" cy="349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Li, L., Chu, W., Langford, J., &amp; </a:t>
            </a:r>
            <a:r>
              <a:rPr lang="en-HK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Schapire</a:t>
            </a:r>
            <a:r>
              <a:rPr lang="en-HK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R. E. (2010). A contextual-bandit approach to personalized news article recommendation. In Proceedings of the 19th international conference on World wide web (WWW '10)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C7A3C6-F1DA-0AA1-C0FA-19AF0175641B}"/>
              </a:ext>
            </a:extLst>
          </p:cNvPr>
          <p:cNvSpPr txBox="1">
            <a:spLocks/>
          </p:cNvSpPr>
          <p:nvPr/>
        </p:nvSpPr>
        <p:spPr>
          <a:xfrm>
            <a:off x="420028" y="283737"/>
            <a:ext cx="2326888" cy="853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9BFD42-1D82-B04C-BDDF-389B1A0C1BF2}"/>
                  </a:ext>
                </a:extLst>
              </p:cNvPr>
              <p:cNvSpPr txBox="1"/>
              <p:nvPr/>
            </p:nvSpPr>
            <p:spPr>
              <a:xfrm>
                <a:off x="420028" y="1379790"/>
                <a:ext cx="6523463" cy="572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Introduction, Problem Formulation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What are context-free and contextual bandits?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What is Click Through Rate(CTR)?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Algorithms and Evaluation Methods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ϵ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- greedy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UCB1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LinUCB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(disjoint):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ϵ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LinUCB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(hybrid):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ϵ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9BFD42-1D82-B04C-BDDF-389B1A0C1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28" y="1379790"/>
                <a:ext cx="6523463" cy="5724644"/>
              </a:xfrm>
              <a:prstGeom prst="rect">
                <a:avLst/>
              </a:prstGeom>
              <a:blipFill>
                <a:blip r:embed="rId2"/>
                <a:stretch>
                  <a:fillRect l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close-up of a document&#10;&#10;Description automatically generated">
            <a:extLst>
              <a:ext uri="{FF2B5EF4-FFF2-40B4-BE49-F238E27FC236}">
                <a16:creationId xmlns:a16="http://schemas.microsoft.com/office/drawing/2014/main" id="{53C28529-C9DB-0643-2C09-1E16B6A769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464233" y="789980"/>
            <a:ext cx="5112897" cy="43478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61220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A38B691-22AB-0644-4C7F-18AD92FD0163}"/>
              </a:ext>
            </a:extLst>
          </p:cNvPr>
          <p:cNvSpPr txBox="1">
            <a:spLocks/>
          </p:cNvSpPr>
          <p:nvPr/>
        </p:nvSpPr>
        <p:spPr>
          <a:xfrm>
            <a:off x="420027" y="6372403"/>
            <a:ext cx="11255299" cy="34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Li, L., Chu, W., Langford, J., &amp; </a:t>
            </a:r>
            <a:r>
              <a:rPr lang="en-HK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Schapire</a:t>
            </a:r>
            <a:r>
              <a:rPr lang="en-HK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R. E. (2010). A contextual-bandit approach to personalized news article recommendation. In Proceedings of the 19th international conference on World wide web (WWW '10)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C7A3C6-F1DA-0AA1-C0FA-19AF0175641B}"/>
              </a:ext>
            </a:extLst>
          </p:cNvPr>
          <p:cNvSpPr txBox="1">
            <a:spLocks/>
          </p:cNvSpPr>
          <p:nvPr/>
        </p:nvSpPr>
        <p:spPr>
          <a:xfrm>
            <a:off x="420028" y="283737"/>
            <a:ext cx="2326888" cy="853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9BFD42-1D82-B04C-BDDF-389B1A0C1BF2}"/>
                  </a:ext>
                </a:extLst>
              </p:cNvPr>
              <p:cNvSpPr txBox="1"/>
              <p:nvPr/>
            </p:nvSpPr>
            <p:spPr>
              <a:xfrm>
                <a:off x="283040" y="889843"/>
                <a:ext cx="5176100" cy="5586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Experiments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Yahoo! Today Module, Data Collection, Feature Construction, Algorithm Setups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Our Simulation of greedy, UCB,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LinUCB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Thompson Sampling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Results and Conclusions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Performance gap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greedy and UCB algorithms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Advantage and Effectiveness for UCB and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LinUCB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Limitations &amp; Future works</a:t>
                </a:r>
              </a:p>
              <a:p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9BFD42-1D82-B04C-BDDF-389B1A0C1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40" y="889843"/>
                <a:ext cx="5176100" cy="5586145"/>
              </a:xfrm>
              <a:prstGeom prst="rect">
                <a:avLst/>
              </a:prstGeom>
              <a:blipFill>
                <a:blip r:embed="rId3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lose-up of a person&#10;&#10;Description automatically generated">
            <a:extLst>
              <a:ext uri="{FF2B5EF4-FFF2-40B4-BE49-F238E27FC236}">
                <a16:creationId xmlns:a16="http://schemas.microsoft.com/office/drawing/2014/main" id="{55FCC4EA-0FDA-27E1-F851-7BC6D4708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141" y="127127"/>
            <a:ext cx="5033246" cy="3043199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FAA3975-7C7B-38B5-59FC-259119F40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704" y="3170326"/>
            <a:ext cx="4738119" cy="31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8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6723</TotalTime>
  <Words>251</Words>
  <Application>Microsoft Macintosh PowerPoint</Application>
  <PresentationFormat>Widescreen</PresentationFormat>
  <Paragraphs>34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Cambria Math</vt:lpstr>
      <vt:lpstr>Office Theme</vt:lpstr>
      <vt:lpstr>A Contextual-Bandit Approach to Personalized News Article Recommendation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a14218</dc:creator>
  <cp:lastModifiedBy>a14218</cp:lastModifiedBy>
  <cp:revision>4</cp:revision>
  <dcterms:created xsi:type="dcterms:W3CDTF">2024-09-20T02:47:02Z</dcterms:created>
  <dcterms:modified xsi:type="dcterms:W3CDTF">2024-09-25T09:29:20Z</dcterms:modified>
</cp:coreProperties>
</file>