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92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24452-DA3B-41B5-B1C6-568734AD3905}" type="datetimeFigureOut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903C1-FFC7-452F-B3C6-30551EC7E3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27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903C1-FFC7-452F-B3C6-30551EC7E39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6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Optimal distance :</a:t>
            </a:r>
          </a:p>
          <a:p>
            <a:r>
              <a:rPr lang="en-US" altLang="zh-TW" dirty="0"/>
              <a:t>This equation calculates how much distance we need to maintain based on the current speed of the car. (acceleration of gravity, coefficient of friction)</a:t>
            </a:r>
          </a:p>
          <a:p>
            <a:r>
              <a:rPr lang="en-US" altLang="zh-TW" dirty="0"/>
              <a:t>In this problem, we will add some special conditions so that if a car suddenly passes us from the side the safety distance will change.</a:t>
            </a:r>
          </a:p>
          <a:p>
            <a:r>
              <a:rPr lang="en-US" altLang="zh-TW" dirty="0"/>
              <a:t>Distance from the vehicle in front of you. Speed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903C1-FFC7-452F-B3C6-30551EC7E39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6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5C651-5484-AC6D-7F7B-1B42FA3A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9A628A-0D46-6760-DD7B-B18B308E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F94DD3-B015-6B43-1E2F-32A2AD53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D13B-D0FC-4EE6-BAE7-5BC7AF9700DE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DC1447-D439-4B78-0E44-367188E2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4BF35-E372-51E5-5D6B-5E156FA7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530A-848F-0E46-F4CE-FA6726EA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0EA903-EF01-0CF2-55C7-8E475020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6253DC-73FE-AC5F-B0B3-22C7895E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1E68-7FAE-421B-9C8F-AB2E513A879C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C8959F-11EF-D0D5-3E66-A7664E92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2E5AD-5C0C-7AF5-B07F-DA074FD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0CFE4B-F594-C9DD-6FE3-DEA9DD588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1E37F6-8A1F-B6AA-59EB-9B42ABBB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93509-95D8-47AB-7E01-2507A385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66D-E206-4A0C-892F-B8F51B7EE1E7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096BC6-AFF3-436F-B56E-02AA7E12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5E98A-D6AD-E54E-F67E-55255EDC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10CCC-F233-B3D4-8DB0-23E2B9EC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6150C-B11E-5121-7696-46CE9280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DB6F5-F56D-AD17-9263-5AF1559F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04A5A-BFC7-4DB4-9C1D-65B5C9083E58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A815E-D774-543E-29C7-5512EE76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D02EE-D0A5-24D1-B34F-8C1BE31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95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8E49-AF44-AE27-FD9A-D9D0B0C7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8C9C6B-60F6-8EB5-B886-AD79C907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E0DF2-1131-D620-DB07-11CE26AC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D7F4-8702-47BA-B5BF-0CD7D686C7CB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A6BAC-537C-ECED-107D-F6ABD37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170813-7F13-94C3-DE22-3386F1AD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1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3110A-B797-4850-A363-24BE02B4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0FCD5-1E38-2153-5858-E3B27C4F6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022A71-1B5F-0FBF-6A36-561773DD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4B38E-5316-D987-9018-DFDEF797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3F5-C9B8-4879-AABA-45F2D68999F1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6820C3-E6EF-4567-32FD-6C857432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F76F9-4071-F2F2-9254-3CD12519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2EC82-2A6D-FE32-8740-9D4D3516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7DB518-D952-EEC5-2076-C0E6CD84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F8CE8-0223-B353-5518-F2DFFA5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918E20-788D-BABC-9B94-37045941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95AE0-E905-C581-E078-00C9DFEC3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FDD1CD-727F-7AF4-DFD7-B25482C8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6E42-381B-4A6C-BA1B-A4A955D5FCFF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7D7189-6A77-DF47-5C21-6601AE91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6C699D-0844-03D5-DEFF-2614471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72010-5A3D-074E-EE4F-E8D6BD36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84D3C1-1333-0F0F-60A8-CA575BA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D892-7E67-404C-9960-0CAC4474CFF6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033A1C-D63F-FC94-2B40-95525CC9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1F5955-3C49-193E-86D6-2FEEA59F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4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5A0743-9E8E-FC3C-9BE4-BFD01C86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22F1-DE7E-4DA6-90E7-F1FA0E18FF3B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C03591-92AE-5364-49C8-B915C57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7460D2-4A7F-BEC6-C3BB-013E4DA9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0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C6A25-2972-9EC1-FD0C-C4EFF0C9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547FB-204A-2FBF-0AF4-151B7E3D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B95269-692E-D87F-36C7-09960F66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DE67FE-81A9-6F79-64B0-CB93AA50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211E-E4B7-4B51-B946-170D747096D8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30F34-8013-9515-4F14-A1E5D913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B892C2-886F-7E53-6FA8-E91BEF46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8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9612C-5FF1-DD6C-42FB-C0426C7F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88856E-7305-22B3-4399-65FF7C619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9AA2BE-D34F-E4AD-D960-250EF5DC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FD7E45-F71D-62CE-25DA-A9CEED43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69BF-AAF9-4C4C-9293-9FAC2A67B50E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BB018-CD7C-9D78-BE6F-0296E0C0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794FD-9DC0-16AE-C258-84B7C62D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3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5343C7-DC08-4276-0364-BD0A3EA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371619-9205-B1CE-2265-842BE3B3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2FFBE5-D9F1-21BF-3337-B7255B5FC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70A-4C95-4AAD-8C22-6560A2BB691D}" type="datetime1">
              <a:rPr lang="zh-TW" altLang="en-US" smtClean="0"/>
              <a:t>2022/11/28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DB876-E078-13ED-3012-E41DAE821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3AC5D-6D44-F054-A7D0-5CC53C6F2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ADB1-3A2C-4281-A4EC-871CD87E7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6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30FA8-99D9-00E1-7437-45147D94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Keep a safe distance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B9A023-A401-7614-C4DF-080642232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Reinforcement Learning</a:t>
            </a:r>
          </a:p>
          <a:p>
            <a:endParaRPr lang="en-US" altLang="zh-TW" sz="1800" dirty="0"/>
          </a:p>
          <a:p>
            <a:r>
              <a:rPr lang="en-US" altLang="zh-TW" sz="1800" dirty="0"/>
              <a:t>Student ID:61075029h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BB04CB-EE26-4ABA-8F45-51FB894B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2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DBE46A-DC1E-E126-8449-59029C82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83" y="1253331"/>
            <a:ext cx="435133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9222CE-9B02-292A-E7BD-C3CBE1ED1CF6}"/>
              </a:ext>
            </a:extLst>
          </p:cNvPr>
          <p:cNvSpPr txBox="1"/>
          <p:nvPr/>
        </p:nvSpPr>
        <p:spPr>
          <a:xfrm>
            <a:off x="247963" y="2305615"/>
            <a:ext cx="6606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Problem: </a:t>
            </a:r>
            <a:r>
              <a:rPr lang="en-US" altLang="zh-TW" sz="2800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The speed limit is higher on high-speed roads, so if drivers do not keep a proper safety distance, they may not be able to react to sudden traffic conditions and cause traffic accidents.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E57232-D7F6-40A7-8908-0B2CAEC8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2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39A9D-31E7-866F-175B-2963A521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7" y="2213810"/>
            <a:ext cx="5719758" cy="243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Goal: </a:t>
            </a:r>
            <a:r>
              <a:rPr lang="en-US" altLang="zh-TW" dirty="0"/>
              <a:t>Build a reinforcement learning model to automatically adjust the distance to a safe distance based on current speed and distance of the vehicle in front of you. </a:t>
            </a:r>
            <a:endParaRPr lang="zh-TW" altLang="en-US" dirty="0"/>
          </a:p>
        </p:txBody>
      </p:sp>
      <p:pic>
        <p:nvPicPr>
          <p:cNvPr id="5" name="圖片 4" descr="一張含有 文字, 運輸 的圖片&#10;&#10;自動產生的描述">
            <a:extLst>
              <a:ext uri="{FF2B5EF4-FFF2-40B4-BE49-F238E27FC236}">
                <a16:creationId xmlns:a16="http://schemas.microsoft.com/office/drawing/2014/main" id="{76B64094-E7D2-B00E-34B9-77DC29E34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6" r="358" b="12316"/>
          <a:stretch/>
        </p:blipFill>
        <p:spPr>
          <a:xfrm>
            <a:off x="6123326" y="1671879"/>
            <a:ext cx="6076421" cy="35142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698F42-394A-4FEC-B1C5-1E658E93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0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C586CB-BC49-133E-28B1-9013F6EED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143" y="1363293"/>
                <a:ext cx="5731042" cy="5358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accent1"/>
                    </a:solidFill>
                  </a:rPr>
                  <a:t>Optimal distance:</a:t>
                </a:r>
                <a:r>
                  <a:rPr lang="zh-TW" altLang="en-US" dirty="0">
                    <a:solidFill>
                      <a:schemeClr val="accent1"/>
                    </a:solidFill>
                  </a:rPr>
                  <a:t> </a:t>
                </a:r>
                <a:endParaRPr lang="en-US" altLang="zh-TW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𝑝𝑒𝑒𝑑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×0.8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accent2"/>
                    </a:solidFill>
                  </a:rPr>
                  <a:t>Actions: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Speed up, slow down, Constant speed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State: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Current Speed and distance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chemeClr val="accent6"/>
                    </a:solidFill>
                  </a:rPr>
                  <a:t>Task: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Build a model that keeps us in the optimal distance for as long as possible.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C586CB-BC49-133E-28B1-9013F6EED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143" y="1363293"/>
                <a:ext cx="5731042" cy="5358182"/>
              </a:xfrm>
              <a:blipFill>
                <a:blip r:embed="rId3"/>
                <a:stretch>
                  <a:fillRect l="-2234" t="-1934" r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404794D-9A6C-A1BC-B592-22876090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42" y="1537732"/>
            <a:ext cx="5108878" cy="378253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83D08AA-1A1B-4423-AEA3-3EAC194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2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30FA8-99D9-00E1-7437-45147D94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 you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B1E34B-51C6-4DC6-8C3D-AA46610B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ADB1-3A2C-4281-A4EC-871CD87E72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3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1CF09254F023548AF9338EF3C631E6D" ma:contentTypeVersion="2" ma:contentTypeDescription="建立新的文件。" ma:contentTypeScope="" ma:versionID="bd8484550d08c8998de7de5470b61e32">
  <xsd:schema xmlns:xsd="http://www.w3.org/2001/XMLSchema" xmlns:xs="http://www.w3.org/2001/XMLSchema" xmlns:p="http://schemas.microsoft.com/office/2006/metadata/properties" xmlns:ns3="0ffc2220-289e-4c4c-9576-af29f48f44bf" targetNamespace="http://schemas.microsoft.com/office/2006/metadata/properties" ma:root="true" ma:fieldsID="5c62a5f20bc132be6a3317e3b26e851d" ns3:_="">
    <xsd:import namespace="0ffc2220-289e-4c4c-9576-af29f48f44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c2220-289e-4c4c-9576-af29f48f4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1DDAB-0117-4287-888D-D94A52C168B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0ffc2220-289e-4c4c-9576-af29f48f44b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7364E-92ED-4E83-8AC1-4D05C369C9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C315B-F060-4283-837E-411BE9C70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fc2220-289e-4c4c-9576-af29f48f4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193</Words>
  <Application>Microsoft Office PowerPoint</Application>
  <PresentationFormat>寬螢幕</PresentationFormat>
  <Paragraphs>26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Open Sans</vt:lpstr>
      <vt:lpstr>新細明體</vt:lpstr>
      <vt:lpstr>Arial</vt:lpstr>
      <vt:lpstr>Calibri</vt:lpstr>
      <vt:lpstr>Calibri Light</vt:lpstr>
      <vt:lpstr>Cambria Math</vt:lpstr>
      <vt:lpstr>Office 佈景主題</vt:lpstr>
      <vt:lpstr>Keep a safe distance</vt:lpstr>
      <vt:lpstr>PowerPoint 簡報</vt:lpstr>
      <vt:lpstr>PowerPoint 簡報</vt:lpstr>
      <vt:lpstr>PowerPoint 簡報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a safe distance</dc:title>
  <dc:creator>沈峻宇</dc:creator>
  <cp:lastModifiedBy>沈峻宇</cp:lastModifiedBy>
  <cp:revision>6</cp:revision>
  <dcterms:created xsi:type="dcterms:W3CDTF">2022-11-28T00:49:21Z</dcterms:created>
  <dcterms:modified xsi:type="dcterms:W3CDTF">2022-11-29T08:38:23Z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0x010100E1CF09254F023548AF9338EF3C631E6D</vt:lpwstr>
  </property>
</Properties>
</file>