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fwfwfw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06358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Rückblick</vt:lpstr>
      <vt:lpstr>fwfwfw</vt:lpstr>
    </vt:vector>
  </TitlesOfParts>
  <Company>Hochschule der Bundeswehr München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fwfwfw</dc:title>
  <dc:creator>Johannes Metscher</dc:creator>
  <cp:lastModifiedBy>Johannes Metscher</cp:lastModifiedBy>
  <cp:revision>1</cp:revision>
  <dcterms:created xsi:type="dcterms:W3CDTF">2015-05-22T15:43:44Z</dcterms:created>
  <dcterms:modified xsi:type="dcterms:W3CDTF">2015-05-22T15:44:30Z</dcterms:modified>
</cp:coreProperties>
</file>