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60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98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73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84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2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00FE-5C74-41F3-8520-69C72F231C8C}" type="datetimeFigureOut">
              <a:rPr lang="de-DE" smtClean="0"/>
              <a:t>18.03.2015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E0D5-E893-4EE9-A955-AB9E4D554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18.03.2015 – 18:43 - SN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31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18.03.2015 – 18:43 - SN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18.03.2015 – 18:43 - SN</dc:title>
  <dc:creator>Sergej</dc:creator>
  <cp:lastModifiedBy>Sergej</cp:lastModifiedBy>
  <cp:revision>1</cp:revision>
  <dcterms:created xsi:type="dcterms:W3CDTF">2015-03-18T17:43:41Z</dcterms:created>
  <dcterms:modified xsi:type="dcterms:W3CDTF">2015-03-18T17:43:43Z</dcterms:modified>
</cp:coreProperties>
</file>