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6"/>
  </p:notesMasterIdLst>
  <p:sldIdLst>
    <p:sldId id="256" r:id="rId2"/>
    <p:sldId id="269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85746-C4D8-4B5A-919F-825FFC644854}" v="46" dt="2025-03-11T12:45:26.35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shya Chahar" userId="2272e6a60bf198ce" providerId="LiveId" clId="{F1B85746-C4D8-4B5A-919F-825FFC644854}"/>
    <pc:docChg chg="undo custSel addSld delSld modSld sldOrd addMainMaster delMainMaster">
      <pc:chgData name="Drashya Chahar" userId="2272e6a60bf198ce" providerId="LiveId" clId="{F1B85746-C4D8-4B5A-919F-825FFC644854}" dt="2025-03-11T12:45:32.365" v="2959" actId="1076"/>
      <pc:docMkLst>
        <pc:docMk/>
      </pc:docMkLst>
      <pc:sldChg chg="addSp delSp modSp new mod setBg modClrScheme setClrOvrMap chgLayout">
        <pc:chgData name="Drashya Chahar" userId="2272e6a60bf198ce" providerId="LiveId" clId="{F1B85746-C4D8-4B5A-919F-825FFC644854}" dt="2025-03-10T05:26:55.359" v="84" actId="962"/>
        <pc:sldMkLst>
          <pc:docMk/>
          <pc:sldMk cId="27723001" sldId="256"/>
        </pc:sldMkLst>
        <pc:spChg chg="mod">
          <ac:chgData name="Drashya Chahar" userId="2272e6a60bf198ce" providerId="LiveId" clId="{F1B85746-C4D8-4B5A-919F-825FFC644854}" dt="2025-03-07T08:44:55.348" v="80" actId="14100"/>
          <ac:spMkLst>
            <pc:docMk/>
            <pc:sldMk cId="27723001" sldId="256"/>
            <ac:spMk id="2" creationId="{1452A66C-3EDD-2D73-603C-C57C4992CD98}"/>
          </ac:spMkLst>
        </pc:spChg>
        <pc:spChg chg="add">
          <ac:chgData name="Drashya Chahar" userId="2272e6a60bf198ce" providerId="LiveId" clId="{F1B85746-C4D8-4B5A-919F-825FFC644854}" dt="2025-03-07T05:23:56.144" v="10" actId="26606"/>
          <ac:spMkLst>
            <pc:docMk/>
            <pc:sldMk cId="27723001" sldId="256"/>
            <ac:spMk id="15" creationId="{08B44AFE-C181-7047-8CC9-CA00BD385EEA}"/>
          </ac:spMkLst>
        </pc:spChg>
        <pc:spChg chg="add">
          <ac:chgData name="Drashya Chahar" userId="2272e6a60bf198ce" providerId="LiveId" clId="{F1B85746-C4D8-4B5A-919F-825FFC644854}" dt="2025-03-07T05:23:56.144" v="10" actId="26606"/>
          <ac:spMkLst>
            <pc:docMk/>
            <pc:sldMk cId="27723001" sldId="256"/>
            <ac:spMk id="39" creationId="{A88F843D-1C1B-C740-AC27-E3238D0F5F47}"/>
          </ac:spMkLst>
        </pc:spChg>
        <pc:spChg chg="add">
          <ac:chgData name="Drashya Chahar" userId="2272e6a60bf198ce" providerId="LiveId" clId="{F1B85746-C4D8-4B5A-919F-825FFC644854}" dt="2025-03-07T05:23:56.144" v="10" actId="26606"/>
          <ac:spMkLst>
            <pc:docMk/>
            <pc:sldMk cId="27723001" sldId="256"/>
            <ac:spMk id="41" creationId="{9F0EA5A9-0D12-3644-BBEC-6D9D192EBEF4}"/>
          </ac:spMkLst>
        </pc:spChg>
        <pc:spChg chg="add">
          <ac:chgData name="Drashya Chahar" userId="2272e6a60bf198ce" providerId="LiveId" clId="{F1B85746-C4D8-4B5A-919F-825FFC644854}" dt="2025-03-07T05:23:56.144" v="10" actId="26606"/>
          <ac:spMkLst>
            <pc:docMk/>
            <pc:sldMk cId="27723001" sldId="256"/>
            <ac:spMk id="42" creationId="{A21C8291-E3D5-4240-8FF4-E5213CBCC453}"/>
          </ac:spMkLst>
        </pc:spChg>
        <pc:picChg chg="add mod">
          <ac:chgData name="Drashya Chahar" userId="2272e6a60bf198ce" providerId="LiveId" clId="{F1B85746-C4D8-4B5A-919F-825FFC644854}" dt="2025-03-10T05:26:55.359" v="84" actId="962"/>
          <ac:picMkLst>
            <pc:docMk/>
            <pc:sldMk cId="27723001" sldId="256"/>
            <ac:picMk id="4" creationId="{3294E666-E6CE-E73B-6527-800ABBE7724C}"/>
          </ac:picMkLst>
        </pc:picChg>
        <pc:picChg chg="add">
          <ac:chgData name="Drashya Chahar" userId="2272e6a60bf198ce" providerId="LiveId" clId="{F1B85746-C4D8-4B5A-919F-825FFC644854}" dt="2025-03-07T05:23:56.144" v="10" actId="26606"/>
          <ac:picMkLst>
            <pc:docMk/>
            <pc:sldMk cId="27723001" sldId="256"/>
            <ac:picMk id="40" creationId="{13AEED1C-4CB1-91C8-A32B-5322C393B4E8}"/>
          </ac:picMkLst>
        </pc:picChg>
      </pc:sldChg>
      <pc:sldChg chg="new del">
        <pc:chgData name="Drashya Chahar" userId="2272e6a60bf198ce" providerId="LiveId" clId="{F1B85746-C4D8-4B5A-919F-825FFC644854}" dt="2025-03-07T05:14:53.288" v="1" actId="680"/>
        <pc:sldMkLst>
          <pc:docMk/>
          <pc:sldMk cId="285255691" sldId="256"/>
        </pc:sldMkLst>
      </pc:sldChg>
      <pc:sldChg chg="new del">
        <pc:chgData name="Drashya Chahar" userId="2272e6a60bf198ce" providerId="LiveId" clId="{F1B85746-C4D8-4B5A-919F-825FFC644854}" dt="2025-03-10T08:18:53.424" v="86" actId="2696"/>
        <pc:sldMkLst>
          <pc:docMk/>
          <pc:sldMk cId="3959307337" sldId="257"/>
        </pc:sldMkLst>
      </pc:sldChg>
      <pc:sldChg chg="addSp delSp modSp new mod setBg modNotesTx">
        <pc:chgData name="Drashya Chahar" userId="2272e6a60bf198ce" providerId="LiveId" clId="{F1B85746-C4D8-4B5A-919F-825FFC644854}" dt="2025-03-11T11:13:16.532" v="934" actId="2711"/>
        <pc:sldMkLst>
          <pc:docMk/>
          <pc:sldMk cId="1486791469" sldId="258"/>
        </pc:sldMkLst>
        <pc:spChg chg="add mod">
          <ac:chgData name="Drashya Chahar" userId="2272e6a60bf198ce" providerId="LiveId" clId="{F1B85746-C4D8-4B5A-919F-825FFC644854}" dt="2025-03-11T11:13:01.057" v="930" actId="26606"/>
          <ac:spMkLst>
            <pc:docMk/>
            <pc:sldMk cId="1486791469" sldId="258"/>
            <ac:spMk id="2" creationId="{8D61C80E-FD35-60FF-9ECF-A310DCFD774C}"/>
          </ac:spMkLst>
        </pc:spChg>
        <pc:spChg chg="add mod ord">
          <ac:chgData name="Drashya Chahar" userId="2272e6a60bf198ce" providerId="LiveId" clId="{F1B85746-C4D8-4B5A-919F-825FFC644854}" dt="2025-03-11T11:13:16.532" v="934" actId="2711"/>
          <ac:spMkLst>
            <pc:docMk/>
            <pc:sldMk cId="1486791469" sldId="258"/>
            <ac:spMk id="3" creationId="{38089B3B-E25A-6422-79AC-8458D10BD04C}"/>
          </ac:spMkLst>
        </pc:spChg>
        <pc:spChg chg="add del">
          <ac:chgData name="Drashya Chahar" userId="2272e6a60bf198ce" providerId="LiveId" clId="{F1B85746-C4D8-4B5A-919F-825FFC644854}" dt="2025-03-11T11:12:57.444" v="925" actId="26606"/>
          <ac:spMkLst>
            <pc:docMk/>
            <pc:sldMk cId="1486791469" sldId="258"/>
            <ac:spMk id="10" creationId="{CCC95119-6D9D-3542-9E0E-4171B33DC9CA}"/>
          </ac:spMkLst>
        </pc:spChg>
        <pc:spChg chg="add del">
          <ac:chgData name="Drashya Chahar" userId="2272e6a60bf198ce" providerId="LiveId" clId="{F1B85746-C4D8-4B5A-919F-825FFC644854}" dt="2025-03-11T11:12:57.444" v="925" actId="26606"/>
          <ac:spMkLst>
            <pc:docMk/>
            <pc:sldMk cId="1486791469" sldId="258"/>
            <ac:spMk id="12" creationId="{EFC92F19-7317-314C-81B7-43B8B687F4E4}"/>
          </ac:spMkLst>
        </pc:spChg>
        <pc:spChg chg="add del">
          <ac:chgData name="Drashya Chahar" userId="2272e6a60bf198ce" providerId="LiveId" clId="{F1B85746-C4D8-4B5A-919F-825FFC644854}" dt="2025-03-11T11:12:57.444" v="925" actId="26606"/>
          <ac:spMkLst>
            <pc:docMk/>
            <pc:sldMk cId="1486791469" sldId="258"/>
            <ac:spMk id="14" creationId="{C868C70C-E5C4-CD47-888C-FCB3373B6D38}"/>
          </ac:spMkLst>
        </pc:spChg>
        <pc:spChg chg="add del">
          <ac:chgData name="Drashya Chahar" userId="2272e6a60bf198ce" providerId="LiveId" clId="{F1B85746-C4D8-4B5A-919F-825FFC644854}" dt="2025-03-11T11:12:57.444" v="925" actId="26606"/>
          <ac:spMkLst>
            <pc:docMk/>
            <pc:sldMk cId="1486791469" sldId="258"/>
            <ac:spMk id="16" creationId="{D8C68F39-5E8A-844C-A8FD-394F253C1E5F}"/>
          </ac:spMkLst>
        </pc:spChg>
        <pc:spChg chg="add del">
          <ac:chgData name="Drashya Chahar" userId="2272e6a60bf198ce" providerId="LiveId" clId="{F1B85746-C4D8-4B5A-919F-825FFC644854}" dt="2025-03-11T11:12:57.444" v="925" actId="26606"/>
          <ac:spMkLst>
            <pc:docMk/>
            <pc:sldMk cId="1486791469" sldId="258"/>
            <ac:spMk id="18" creationId="{BC583CEB-AC2B-2640-94F6-5958E6BC5BAB}"/>
          </ac:spMkLst>
        </pc:spChg>
        <pc:spChg chg="add del">
          <ac:chgData name="Drashya Chahar" userId="2272e6a60bf198ce" providerId="LiveId" clId="{F1B85746-C4D8-4B5A-919F-825FFC644854}" dt="2025-03-11T11:12:58.851" v="927" actId="26606"/>
          <ac:spMkLst>
            <pc:docMk/>
            <pc:sldMk cId="1486791469" sldId="258"/>
            <ac:spMk id="20" creationId="{CCC95119-6D9D-3542-9E0E-4171B33DC9CA}"/>
          </ac:spMkLst>
        </pc:spChg>
        <pc:spChg chg="add del">
          <ac:chgData name="Drashya Chahar" userId="2272e6a60bf198ce" providerId="LiveId" clId="{F1B85746-C4D8-4B5A-919F-825FFC644854}" dt="2025-03-11T11:12:58.851" v="927" actId="26606"/>
          <ac:spMkLst>
            <pc:docMk/>
            <pc:sldMk cId="1486791469" sldId="258"/>
            <ac:spMk id="21" creationId="{EFC92F19-7317-314C-81B7-43B8B687F4E4}"/>
          </ac:spMkLst>
        </pc:spChg>
        <pc:spChg chg="add del">
          <ac:chgData name="Drashya Chahar" userId="2272e6a60bf198ce" providerId="LiveId" clId="{F1B85746-C4D8-4B5A-919F-825FFC644854}" dt="2025-03-11T11:12:58.851" v="927" actId="26606"/>
          <ac:spMkLst>
            <pc:docMk/>
            <pc:sldMk cId="1486791469" sldId="258"/>
            <ac:spMk id="22" creationId="{C868C70C-E5C4-CD47-888C-FCB3373B6D38}"/>
          </ac:spMkLst>
        </pc:spChg>
        <pc:spChg chg="add del">
          <ac:chgData name="Drashya Chahar" userId="2272e6a60bf198ce" providerId="LiveId" clId="{F1B85746-C4D8-4B5A-919F-825FFC644854}" dt="2025-03-11T11:12:58.851" v="927" actId="26606"/>
          <ac:spMkLst>
            <pc:docMk/>
            <pc:sldMk cId="1486791469" sldId="258"/>
            <ac:spMk id="23" creationId="{07D40D60-A371-3746-AE79-A8A0DA64CDAF}"/>
          </ac:spMkLst>
        </pc:spChg>
        <pc:spChg chg="add del">
          <ac:chgData name="Drashya Chahar" userId="2272e6a60bf198ce" providerId="LiveId" clId="{F1B85746-C4D8-4B5A-919F-825FFC644854}" dt="2025-03-11T11:12:58.851" v="927" actId="26606"/>
          <ac:spMkLst>
            <pc:docMk/>
            <pc:sldMk cId="1486791469" sldId="258"/>
            <ac:spMk id="24" creationId="{525EC29A-9786-924D-875A-91FAF9B12697}"/>
          </ac:spMkLst>
        </pc:spChg>
        <pc:spChg chg="add del">
          <ac:chgData name="Drashya Chahar" userId="2272e6a60bf198ce" providerId="LiveId" clId="{F1B85746-C4D8-4B5A-919F-825FFC644854}" dt="2025-03-11T11:13:01.050" v="929" actId="26606"/>
          <ac:spMkLst>
            <pc:docMk/>
            <pc:sldMk cId="1486791469" sldId="258"/>
            <ac:spMk id="26" creationId="{CCC95119-6D9D-3542-9E0E-4171B33DC9CA}"/>
          </ac:spMkLst>
        </pc:spChg>
        <pc:spChg chg="add del">
          <ac:chgData name="Drashya Chahar" userId="2272e6a60bf198ce" providerId="LiveId" clId="{F1B85746-C4D8-4B5A-919F-825FFC644854}" dt="2025-03-11T11:13:01.050" v="929" actId="26606"/>
          <ac:spMkLst>
            <pc:docMk/>
            <pc:sldMk cId="1486791469" sldId="258"/>
            <ac:spMk id="27" creationId="{EFC92F19-7317-314C-81B7-43B8B687F4E4}"/>
          </ac:spMkLst>
        </pc:spChg>
        <pc:spChg chg="add del">
          <ac:chgData name="Drashya Chahar" userId="2272e6a60bf198ce" providerId="LiveId" clId="{F1B85746-C4D8-4B5A-919F-825FFC644854}" dt="2025-03-11T11:13:01.050" v="929" actId="26606"/>
          <ac:spMkLst>
            <pc:docMk/>
            <pc:sldMk cId="1486791469" sldId="258"/>
            <ac:spMk id="28" creationId="{C868C70C-E5C4-CD47-888C-FCB3373B6D38}"/>
          </ac:spMkLst>
        </pc:spChg>
        <pc:spChg chg="add del">
          <ac:chgData name="Drashya Chahar" userId="2272e6a60bf198ce" providerId="LiveId" clId="{F1B85746-C4D8-4B5A-919F-825FFC644854}" dt="2025-03-11T11:13:01.050" v="929" actId="26606"/>
          <ac:spMkLst>
            <pc:docMk/>
            <pc:sldMk cId="1486791469" sldId="258"/>
            <ac:spMk id="29" creationId="{D8C68F39-5E8A-844C-A8FD-394F253C1E5F}"/>
          </ac:spMkLst>
        </pc:spChg>
        <pc:spChg chg="add del">
          <ac:chgData name="Drashya Chahar" userId="2272e6a60bf198ce" providerId="LiveId" clId="{F1B85746-C4D8-4B5A-919F-825FFC644854}" dt="2025-03-11T11:13:01.050" v="929" actId="26606"/>
          <ac:spMkLst>
            <pc:docMk/>
            <pc:sldMk cId="1486791469" sldId="258"/>
            <ac:spMk id="30" creationId="{BC583CEB-AC2B-2640-94F6-5958E6BC5BAB}"/>
          </ac:spMkLst>
        </pc:spChg>
        <pc:spChg chg="add">
          <ac:chgData name="Drashya Chahar" userId="2272e6a60bf198ce" providerId="LiveId" clId="{F1B85746-C4D8-4B5A-919F-825FFC644854}" dt="2025-03-11T11:13:01.057" v="930" actId="26606"/>
          <ac:spMkLst>
            <pc:docMk/>
            <pc:sldMk cId="1486791469" sldId="258"/>
            <ac:spMk id="32" creationId="{CCC95119-6D9D-3542-9E0E-4171B33DC9CA}"/>
          </ac:spMkLst>
        </pc:spChg>
        <pc:spChg chg="add">
          <ac:chgData name="Drashya Chahar" userId="2272e6a60bf198ce" providerId="LiveId" clId="{F1B85746-C4D8-4B5A-919F-825FFC644854}" dt="2025-03-11T11:13:01.057" v="930" actId="26606"/>
          <ac:spMkLst>
            <pc:docMk/>
            <pc:sldMk cId="1486791469" sldId="258"/>
            <ac:spMk id="33" creationId="{EFC92F19-7317-314C-81B7-43B8B687F4E4}"/>
          </ac:spMkLst>
        </pc:spChg>
        <pc:spChg chg="add">
          <ac:chgData name="Drashya Chahar" userId="2272e6a60bf198ce" providerId="LiveId" clId="{F1B85746-C4D8-4B5A-919F-825FFC644854}" dt="2025-03-11T11:13:01.057" v="930" actId="26606"/>
          <ac:spMkLst>
            <pc:docMk/>
            <pc:sldMk cId="1486791469" sldId="258"/>
            <ac:spMk id="34" creationId="{C868C70C-E5C4-CD47-888C-FCB3373B6D38}"/>
          </ac:spMkLst>
        </pc:spChg>
        <pc:spChg chg="add">
          <ac:chgData name="Drashya Chahar" userId="2272e6a60bf198ce" providerId="LiveId" clId="{F1B85746-C4D8-4B5A-919F-825FFC644854}" dt="2025-03-11T11:13:01.057" v="930" actId="26606"/>
          <ac:spMkLst>
            <pc:docMk/>
            <pc:sldMk cId="1486791469" sldId="258"/>
            <ac:spMk id="35" creationId="{D8C68F39-5E8A-844C-A8FD-394F253C1E5F}"/>
          </ac:spMkLst>
        </pc:spChg>
        <pc:spChg chg="add">
          <ac:chgData name="Drashya Chahar" userId="2272e6a60bf198ce" providerId="LiveId" clId="{F1B85746-C4D8-4B5A-919F-825FFC644854}" dt="2025-03-11T11:13:01.057" v="930" actId="26606"/>
          <ac:spMkLst>
            <pc:docMk/>
            <pc:sldMk cId="1486791469" sldId="258"/>
            <ac:spMk id="36" creationId="{BC583CEB-AC2B-2640-94F6-5958E6BC5BAB}"/>
          </ac:spMkLst>
        </pc:spChg>
        <pc:picChg chg="add mod">
          <ac:chgData name="Drashya Chahar" userId="2272e6a60bf198ce" providerId="LiveId" clId="{F1B85746-C4D8-4B5A-919F-825FFC644854}" dt="2025-03-11T11:13:01.057" v="930" actId="26606"/>
          <ac:picMkLst>
            <pc:docMk/>
            <pc:sldMk cId="1486791469" sldId="258"/>
            <ac:picMk id="5" creationId="{C7941D5F-3C67-3D83-B722-BC9AFCB49D15}"/>
          </ac:picMkLst>
        </pc:picChg>
      </pc:sldChg>
      <pc:sldChg chg="addSp modSp new mod setBg modNotesTx">
        <pc:chgData name="Drashya Chahar" userId="2272e6a60bf198ce" providerId="LiveId" clId="{F1B85746-C4D8-4B5A-919F-825FFC644854}" dt="2025-03-11T11:22:27.055" v="1145" actId="14100"/>
        <pc:sldMkLst>
          <pc:docMk/>
          <pc:sldMk cId="1582875072" sldId="259"/>
        </pc:sldMkLst>
        <pc:spChg chg="add mod">
          <ac:chgData name="Drashya Chahar" userId="2272e6a60bf198ce" providerId="LiveId" clId="{F1B85746-C4D8-4B5A-919F-825FFC644854}" dt="2025-03-11T11:22:00.135" v="1138" actId="1076"/>
          <ac:spMkLst>
            <pc:docMk/>
            <pc:sldMk cId="1582875072" sldId="259"/>
            <ac:spMk id="2" creationId="{7C99C598-E806-3BDB-68F4-43FED39253B2}"/>
          </ac:spMkLst>
        </pc:spChg>
        <pc:spChg chg="add mod">
          <ac:chgData name="Drashya Chahar" userId="2272e6a60bf198ce" providerId="LiveId" clId="{F1B85746-C4D8-4B5A-919F-825FFC644854}" dt="2025-03-11T11:22:27.055" v="1145" actId="14100"/>
          <ac:spMkLst>
            <pc:docMk/>
            <pc:sldMk cId="1582875072" sldId="259"/>
            <ac:spMk id="3" creationId="{2A180DB3-542B-FCC5-2335-4BF3A879F4EF}"/>
          </ac:spMkLst>
        </pc:spChg>
        <pc:spChg chg="add">
          <ac:chgData name="Drashya Chahar" userId="2272e6a60bf198ce" providerId="LiveId" clId="{F1B85746-C4D8-4B5A-919F-825FFC644854}" dt="2025-03-11T11:21:15.805" v="1130" actId="26606"/>
          <ac:spMkLst>
            <pc:docMk/>
            <pc:sldMk cId="1582875072" sldId="259"/>
            <ac:spMk id="10" creationId="{CCC95119-6D9D-3542-9E0E-4171B33DC9CA}"/>
          </ac:spMkLst>
        </pc:spChg>
        <pc:spChg chg="add">
          <ac:chgData name="Drashya Chahar" userId="2272e6a60bf198ce" providerId="LiveId" clId="{F1B85746-C4D8-4B5A-919F-825FFC644854}" dt="2025-03-11T11:21:15.805" v="1130" actId="26606"/>
          <ac:spMkLst>
            <pc:docMk/>
            <pc:sldMk cId="1582875072" sldId="259"/>
            <ac:spMk id="12" creationId="{EFC92F19-7317-314C-81B7-43B8B687F4E4}"/>
          </ac:spMkLst>
        </pc:spChg>
        <pc:spChg chg="add">
          <ac:chgData name="Drashya Chahar" userId="2272e6a60bf198ce" providerId="LiveId" clId="{F1B85746-C4D8-4B5A-919F-825FFC644854}" dt="2025-03-11T11:21:15.805" v="1130" actId="26606"/>
          <ac:spMkLst>
            <pc:docMk/>
            <pc:sldMk cId="1582875072" sldId="259"/>
            <ac:spMk id="14" creationId="{C868C70C-E5C4-CD47-888C-FCB3373B6D38}"/>
          </ac:spMkLst>
        </pc:spChg>
        <pc:spChg chg="add">
          <ac:chgData name="Drashya Chahar" userId="2272e6a60bf198ce" providerId="LiveId" clId="{F1B85746-C4D8-4B5A-919F-825FFC644854}" dt="2025-03-11T11:21:15.805" v="1130" actId="26606"/>
          <ac:spMkLst>
            <pc:docMk/>
            <pc:sldMk cId="1582875072" sldId="259"/>
            <ac:spMk id="16" creationId="{F7C9FD24-3092-E04F-925D-C1183BF54C06}"/>
          </ac:spMkLst>
        </pc:spChg>
        <pc:spChg chg="add">
          <ac:chgData name="Drashya Chahar" userId="2272e6a60bf198ce" providerId="LiveId" clId="{F1B85746-C4D8-4B5A-919F-825FFC644854}" dt="2025-03-11T11:21:15.805" v="1130" actId="26606"/>
          <ac:spMkLst>
            <pc:docMk/>
            <pc:sldMk cId="1582875072" sldId="259"/>
            <ac:spMk id="18" creationId="{D8C68F39-5E8A-844C-A8FD-394F253C1E5F}"/>
          </ac:spMkLst>
        </pc:spChg>
        <pc:spChg chg="add">
          <ac:chgData name="Drashya Chahar" userId="2272e6a60bf198ce" providerId="LiveId" clId="{F1B85746-C4D8-4B5A-919F-825FFC644854}" dt="2025-03-11T11:21:15.805" v="1130" actId="26606"/>
          <ac:spMkLst>
            <pc:docMk/>
            <pc:sldMk cId="1582875072" sldId="259"/>
            <ac:spMk id="20" creationId="{BC583CEB-AC2B-2640-94F6-5958E6BC5BAB}"/>
          </ac:spMkLst>
        </pc:spChg>
        <pc:picChg chg="add mod ord">
          <ac:chgData name="Drashya Chahar" userId="2272e6a60bf198ce" providerId="LiveId" clId="{F1B85746-C4D8-4B5A-919F-825FFC644854}" dt="2025-03-11T11:21:54.717" v="1137" actId="1076"/>
          <ac:picMkLst>
            <pc:docMk/>
            <pc:sldMk cId="1582875072" sldId="259"/>
            <ac:picMk id="5" creationId="{08558A15-9C10-5314-19A9-D256FE350C03}"/>
          </ac:picMkLst>
        </pc:picChg>
      </pc:sldChg>
      <pc:sldChg chg="addSp modSp new mod setBg modNotesTx">
        <pc:chgData name="Drashya Chahar" userId="2272e6a60bf198ce" providerId="LiveId" clId="{F1B85746-C4D8-4B5A-919F-825FFC644854}" dt="2025-03-11T11:30:33.489" v="1261" actId="403"/>
        <pc:sldMkLst>
          <pc:docMk/>
          <pc:sldMk cId="49031935" sldId="260"/>
        </pc:sldMkLst>
        <pc:spChg chg="add mod">
          <ac:chgData name="Drashya Chahar" userId="2272e6a60bf198ce" providerId="LiveId" clId="{F1B85746-C4D8-4B5A-919F-825FFC644854}" dt="2025-03-11T11:30:19.729" v="1258" actId="26606"/>
          <ac:spMkLst>
            <pc:docMk/>
            <pc:sldMk cId="49031935" sldId="260"/>
            <ac:spMk id="2" creationId="{79BC83B6-A970-2BE5-2037-0B35FEC551FE}"/>
          </ac:spMkLst>
        </pc:spChg>
        <pc:spChg chg="add mod">
          <ac:chgData name="Drashya Chahar" userId="2272e6a60bf198ce" providerId="LiveId" clId="{F1B85746-C4D8-4B5A-919F-825FFC644854}" dt="2025-03-11T11:30:33.489" v="1261" actId="403"/>
          <ac:spMkLst>
            <pc:docMk/>
            <pc:sldMk cId="49031935" sldId="260"/>
            <ac:spMk id="3" creationId="{FA2BC19D-8C88-BAAD-2CE0-2ED820D83A2E}"/>
          </ac:spMkLst>
        </pc:spChg>
        <pc:spChg chg="add">
          <ac:chgData name="Drashya Chahar" userId="2272e6a60bf198ce" providerId="LiveId" clId="{F1B85746-C4D8-4B5A-919F-825FFC644854}" dt="2025-03-11T11:30:19.729" v="1258" actId="26606"/>
          <ac:spMkLst>
            <pc:docMk/>
            <pc:sldMk cId="49031935" sldId="260"/>
            <ac:spMk id="10" creationId="{CCC95119-6D9D-3542-9E0E-4171B33DC9CA}"/>
          </ac:spMkLst>
        </pc:spChg>
        <pc:spChg chg="add">
          <ac:chgData name="Drashya Chahar" userId="2272e6a60bf198ce" providerId="LiveId" clId="{F1B85746-C4D8-4B5A-919F-825FFC644854}" dt="2025-03-11T11:30:19.729" v="1258" actId="26606"/>
          <ac:spMkLst>
            <pc:docMk/>
            <pc:sldMk cId="49031935" sldId="260"/>
            <ac:spMk id="12" creationId="{EFC92F19-7317-314C-81B7-43B8B687F4E4}"/>
          </ac:spMkLst>
        </pc:spChg>
        <pc:spChg chg="add">
          <ac:chgData name="Drashya Chahar" userId="2272e6a60bf198ce" providerId="LiveId" clId="{F1B85746-C4D8-4B5A-919F-825FFC644854}" dt="2025-03-11T11:30:19.729" v="1258" actId="26606"/>
          <ac:spMkLst>
            <pc:docMk/>
            <pc:sldMk cId="49031935" sldId="260"/>
            <ac:spMk id="14" creationId="{C868C70C-E5C4-CD47-888C-FCB3373B6D38}"/>
          </ac:spMkLst>
        </pc:spChg>
        <pc:spChg chg="add">
          <ac:chgData name="Drashya Chahar" userId="2272e6a60bf198ce" providerId="LiveId" clId="{F1B85746-C4D8-4B5A-919F-825FFC644854}" dt="2025-03-11T11:30:19.729" v="1258" actId="26606"/>
          <ac:spMkLst>
            <pc:docMk/>
            <pc:sldMk cId="49031935" sldId="260"/>
            <ac:spMk id="16" creationId="{D8C68F39-5E8A-844C-A8FD-394F253C1E5F}"/>
          </ac:spMkLst>
        </pc:spChg>
        <pc:spChg chg="add">
          <ac:chgData name="Drashya Chahar" userId="2272e6a60bf198ce" providerId="LiveId" clId="{F1B85746-C4D8-4B5A-919F-825FFC644854}" dt="2025-03-11T11:30:19.729" v="1258" actId="26606"/>
          <ac:spMkLst>
            <pc:docMk/>
            <pc:sldMk cId="49031935" sldId="260"/>
            <ac:spMk id="18" creationId="{BC583CEB-AC2B-2640-94F6-5958E6BC5BAB}"/>
          </ac:spMkLst>
        </pc:spChg>
        <pc:picChg chg="add mod">
          <ac:chgData name="Drashya Chahar" userId="2272e6a60bf198ce" providerId="LiveId" clId="{F1B85746-C4D8-4B5A-919F-825FFC644854}" dt="2025-03-11T11:30:19.729" v="1258" actId="26606"/>
          <ac:picMkLst>
            <pc:docMk/>
            <pc:sldMk cId="49031935" sldId="260"/>
            <ac:picMk id="5" creationId="{9F42639B-8408-BB08-15EA-B19B7B0DB3BD}"/>
          </ac:picMkLst>
        </pc:picChg>
      </pc:sldChg>
      <pc:sldChg chg="addSp modSp new mod modNotesTx">
        <pc:chgData name="Drashya Chahar" userId="2272e6a60bf198ce" providerId="LiveId" clId="{F1B85746-C4D8-4B5A-919F-825FFC644854}" dt="2025-03-11T11:49:51.281" v="1890"/>
        <pc:sldMkLst>
          <pc:docMk/>
          <pc:sldMk cId="1183438175" sldId="261"/>
        </pc:sldMkLst>
        <pc:spChg chg="add mod">
          <ac:chgData name="Drashya Chahar" userId="2272e6a60bf198ce" providerId="LiveId" clId="{F1B85746-C4D8-4B5A-919F-825FFC644854}" dt="2025-03-11T11:04:27.511" v="580" actId="2711"/>
          <ac:spMkLst>
            <pc:docMk/>
            <pc:sldMk cId="1183438175" sldId="261"/>
            <ac:spMk id="2" creationId="{A001E5C5-1435-BA8A-A846-4BE7804B1A5B}"/>
          </ac:spMkLst>
        </pc:spChg>
        <pc:spChg chg="add mod">
          <ac:chgData name="Drashya Chahar" userId="2272e6a60bf198ce" providerId="LiveId" clId="{F1B85746-C4D8-4B5A-919F-825FFC644854}" dt="2025-03-11T11:47:26.017" v="1780" actId="767"/>
          <ac:spMkLst>
            <pc:docMk/>
            <pc:sldMk cId="1183438175" sldId="261"/>
            <ac:spMk id="7" creationId="{85A83751-315D-6830-CD91-C016B66AAF19}"/>
          </ac:spMkLst>
        </pc:spChg>
        <pc:spChg chg="add mod">
          <ac:chgData name="Drashya Chahar" userId="2272e6a60bf198ce" providerId="LiveId" clId="{F1B85746-C4D8-4B5A-919F-825FFC644854}" dt="2025-03-11T11:49:05.427" v="1848"/>
          <ac:spMkLst>
            <pc:docMk/>
            <pc:sldMk cId="1183438175" sldId="261"/>
            <ac:spMk id="12" creationId="{9F71864A-BF9A-2E24-5A07-5EF75577E630}"/>
          </ac:spMkLst>
        </pc:spChg>
        <pc:spChg chg="add mod">
          <ac:chgData name="Drashya Chahar" userId="2272e6a60bf198ce" providerId="LiveId" clId="{F1B85746-C4D8-4B5A-919F-825FFC644854}" dt="2025-03-11T11:49:51.281" v="1890"/>
          <ac:spMkLst>
            <pc:docMk/>
            <pc:sldMk cId="1183438175" sldId="261"/>
            <ac:spMk id="13" creationId="{E3264C3C-E9C9-E9A7-B31E-7AD40AD20328}"/>
          </ac:spMkLst>
        </pc:spChg>
        <pc:picChg chg="add mod">
          <ac:chgData name="Drashya Chahar" userId="2272e6a60bf198ce" providerId="LiveId" clId="{F1B85746-C4D8-4B5A-919F-825FFC644854}" dt="2025-03-11T11:45:43.352" v="1779" actId="1076"/>
          <ac:picMkLst>
            <pc:docMk/>
            <pc:sldMk cId="1183438175" sldId="261"/>
            <ac:picMk id="4" creationId="{3EB6AFD5-CA40-4DA1-DF98-4F8866E70615}"/>
          </ac:picMkLst>
        </pc:picChg>
        <pc:picChg chg="add mod">
          <ac:chgData name="Drashya Chahar" userId="2272e6a60bf198ce" providerId="LiveId" clId="{F1B85746-C4D8-4B5A-919F-825FFC644854}" dt="2025-03-11T11:45:43.352" v="1779" actId="1076"/>
          <ac:picMkLst>
            <pc:docMk/>
            <pc:sldMk cId="1183438175" sldId="261"/>
            <ac:picMk id="6" creationId="{86C1D82B-92E0-C379-7010-390F4A8BCC8D}"/>
          </ac:picMkLst>
        </pc:picChg>
        <pc:picChg chg="add mod">
          <ac:chgData name="Drashya Chahar" userId="2272e6a60bf198ce" providerId="LiveId" clId="{F1B85746-C4D8-4B5A-919F-825FFC644854}" dt="2025-03-11T11:47:48.641" v="1785" actId="1076"/>
          <ac:picMkLst>
            <pc:docMk/>
            <pc:sldMk cId="1183438175" sldId="261"/>
            <ac:picMk id="9" creationId="{13159B71-EEA9-E5A2-3ADF-9DE57610717F}"/>
          </ac:picMkLst>
        </pc:picChg>
        <pc:picChg chg="add mod">
          <ac:chgData name="Drashya Chahar" userId="2272e6a60bf198ce" providerId="LiveId" clId="{F1B85746-C4D8-4B5A-919F-825FFC644854}" dt="2025-03-11T11:48:08.266" v="1792" actId="14100"/>
          <ac:picMkLst>
            <pc:docMk/>
            <pc:sldMk cId="1183438175" sldId="261"/>
            <ac:picMk id="11" creationId="{5E06FAD3-3776-FAE0-54BF-BC2444B90444}"/>
          </ac:picMkLst>
        </pc:picChg>
      </pc:sldChg>
      <pc:sldChg chg="addSp modSp new mod modNotesTx">
        <pc:chgData name="Drashya Chahar" userId="2272e6a60bf198ce" providerId="LiveId" clId="{F1B85746-C4D8-4B5A-919F-825FFC644854}" dt="2025-03-11T12:02:39.622" v="2041" actId="20577"/>
        <pc:sldMkLst>
          <pc:docMk/>
          <pc:sldMk cId="2300621935" sldId="262"/>
        </pc:sldMkLst>
        <pc:spChg chg="add mod">
          <ac:chgData name="Drashya Chahar" userId="2272e6a60bf198ce" providerId="LiveId" clId="{F1B85746-C4D8-4B5A-919F-825FFC644854}" dt="2025-03-11T11:05:17.895" v="618" actId="255"/>
          <ac:spMkLst>
            <pc:docMk/>
            <pc:sldMk cId="2300621935" sldId="262"/>
            <ac:spMk id="2" creationId="{A588DD54-C102-6BB1-F83E-6D801965BF32}"/>
          </ac:spMkLst>
        </pc:spChg>
        <pc:graphicFrameChg chg="add mod">
          <ac:chgData name="Drashya Chahar" userId="2272e6a60bf198ce" providerId="LiveId" clId="{F1B85746-C4D8-4B5A-919F-825FFC644854}" dt="2025-03-11T11:59:47.115" v="1891"/>
          <ac:graphicFrameMkLst>
            <pc:docMk/>
            <pc:sldMk cId="2300621935" sldId="262"/>
            <ac:graphicFrameMk id="3" creationId="{9C369858-EB3D-F3E8-C8B5-7EB682A94129}"/>
          </ac:graphicFrameMkLst>
        </pc:graphicFrameChg>
        <pc:graphicFrameChg chg="add mod modGraphic">
          <ac:chgData name="Drashya Chahar" userId="2272e6a60bf198ce" providerId="LiveId" clId="{F1B85746-C4D8-4B5A-919F-825FFC644854}" dt="2025-03-11T12:02:39.622" v="2041" actId="20577"/>
          <ac:graphicFrameMkLst>
            <pc:docMk/>
            <pc:sldMk cId="2300621935" sldId="262"/>
            <ac:graphicFrameMk id="4" creationId="{FFCB7D87-BFD9-EDDA-99B7-C8E8F166C460}"/>
          </ac:graphicFrameMkLst>
        </pc:graphicFrameChg>
      </pc:sldChg>
      <pc:sldChg chg="addSp delSp modSp new mod setBg modNotesTx">
        <pc:chgData name="Drashya Chahar" userId="2272e6a60bf198ce" providerId="LiveId" clId="{F1B85746-C4D8-4B5A-919F-825FFC644854}" dt="2025-03-11T12:07:48.438" v="2138" actId="14100"/>
        <pc:sldMkLst>
          <pc:docMk/>
          <pc:sldMk cId="3795827073" sldId="263"/>
        </pc:sldMkLst>
        <pc:spChg chg="add mod">
          <ac:chgData name="Drashya Chahar" userId="2272e6a60bf198ce" providerId="LiveId" clId="{F1B85746-C4D8-4B5A-919F-825FFC644854}" dt="2025-03-11T12:07:48.438" v="2138" actId="14100"/>
          <ac:spMkLst>
            <pc:docMk/>
            <pc:sldMk cId="3795827073" sldId="263"/>
            <ac:spMk id="2" creationId="{3C19DAB1-E8CD-5EE8-F924-2092C18B9E67}"/>
          </ac:spMkLst>
        </pc:spChg>
        <pc:spChg chg="add">
          <ac:chgData name="Drashya Chahar" userId="2272e6a60bf198ce" providerId="LiveId" clId="{F1B85746-C4D8-4B5A-919F-825FFC644854}" dt="2025-03-11T12:07:34.962" v="2132" actId="26606"/>
          <ac:spMkLst>
            <pc:docMk/>
            <pc:sldMk cId="3795827073" sldId="263"/>
            <ac:spMk id="6" creationId="{2D03A0B2-4A2F-D846-A5E6-FB7CB9A031F7}"/>
          </ac:spMkLst>
        </pc:spChg>
        <pc:spChg chg="add">
          <ac:chgData name="Drashya Chahar" userId="2272e6a60bf198ce" providerId="LiveId" clId="{F1B85746-C4D8-4B5A-919F-825FFC644854}" dt="2025-03-11T12:07:34.962" v="2132" actId="26606"/>
          <ac:spMkLst>
            <pc:docMk/>
            <pc:sldMk cId="3795827073" sldId="263"/>
            <ac:spMk id="7" creationId="{7F573F1D-73A7-FB41-BCAD-FC9AA7DEF4F5}"/>
          </ac:spMkLst>
        </pc:spChg>
        <pc:spChg chg="add">
          <ac:chgData name="Drashya Chahar" userId="2272e6a60bf198ce" providerId="LiveId" clId="{F1B85746-C4D8-4B5A-919F-825FFC644854}" dt="2025-03-11T12:07:34.962" v="2132" actId="26606"/>
          <ac:spMkLst>
            <pc:docMk/>
            <pc:sldMk cId="3795827073" sldId="263"/>
            <ac:spMk id="8" creationId="{A88F843D-1C1B-C740-AC27-E3238D0F5F47}"/>
          </ac:spMkLst>
        </pc:spChg>
        <pc:spChg chg="add del">
          <ac:chgData name="Drashya Chahar" userId="2272e6a60bf198ce" providerId="LiveId" clId="{F1B85746-C4D8-4B5A-919F-825FFC644854}" dt="2025-03-11T12:07:29.252" v="2131" actId="26606"/>
          <ac:spMkLst>
            <pc:docMk/>
            <pc:sldMk cId="3795827073" sldId="263"/>
            <ac:spMk id="9" creationId="{2D03A0B2-4A2F-D846-A5E6-FB7CB9A031F7}"/>
          </ac:spMkLst>
        </pc:spChg>
        <pc:spChg chg="add">
          <ac:chgData name="Drashya Chahar" userId="2272e6a60bf198ce" providerId="LiveId" clId="{F1B85746-C4D8-4B5A-919F-825FFC644854}" dt="2025-03-11T12:07:34.962" v="2132" actId="26606"/>
          <ac:spMkLst>
            <pc:docMk/>
            <pc:sldMk cId="3795827073" sldId="263"/>
            <ac:spMk id="10" creationId="{BEAF657C-A66C-40D7-8756-3636B5A52257}"/>
          </ac:spMkLst>
        </pc:spChg>
        <pc:spChg chg="add del">
          <ac:chgData name="Drashya Chahar" userId="2272e6a60bf198ce" providerId="LiveId" clId="{F1B85746-C4D8-4B5A-919F-825FFC644854}" dt="2025-03-11T12:07:29.252" v="2131" actId="26606"/>
          <ac:spMkLst>
            <pc:docMk/>
            <pc:sldMk cId="3795827073" sldId="263"/>
            <ac:spMk id="11" creationId="{7F573F1D-73A7-FB41-BCAD-FC9AA7DEF4F5}"/>
          </ac:spMkLst>
        </pc:spChg>
        <pc:spChg chg="add">
          <ac:chgData name="Drashya Chahar" userId="2272e6a60bf198ce" providerId="LiveId" clId="{F1B85746-C4D8-4B5A-919F-825FFC644854}" dt="2025-03-11T12:07:34.962" v="2132" actId="26606"/>
          <ac:spMkLst>
            <pc:docMk/>
            <pc:sldMk cId="3795827073" sldId="263"/>
            <ac:spMk id="12" creationId="{3EF0896F-B937-46AC-AA33-5ACC203E6C3B}"/>
          </ac:spMkLst>
        </pc:spChg>
        <pc:spChg chg="add del">
          <ac:chgData name="Drashya Chahar" userId="2272e6a60bf198ce" providerId="LiveId" clId="{F1B85746-C4D8-4B5A-919F-825FFC644854}" dt="2025-03-11T12:07:29.252" v="2131" actId="26606"/>
          <ac:spMkLst>
            <pc:docMk/>
            <pc:sldMk cId="3795827073" sldId="263"/>
            <ac:spMk id="13" creationId="{A88F843D-1C1B-C740-AC27-E3238D0F5F47}"/>
          </ac:spMkLst>
        </pc:spChg>
        <pc:spChg chg="add del">
          <ac:chgData name="Drashya Chahar" userId="2272e6a60bf198ce" providerId="LiveId" clId="{F1B85746-C4D8-4B5A-919F-825FFC644854}" dt="2025-03-11T12:07:29.252" v="2131" actId="26606"/>
          <ac:spMkLst>
            <pc:docMk/>
            <pc:sldMk cId="3795827073" sldId="263"/>
            <ac:spMk id="15" creationId="{BEAF657C-A66C-40D7-8756-3636B5A52257}"/>
          </ac:spMkLst>
        </pc:spChg>
        <pc:spChg chg="add del">
          <ac:chgData name="Drashya Chahar" userId="2272e6a60bf198ce" providerId="LiveId" clId="{F1B85746-C4D8-4B5A-919F-825FFC644854}" dt="2025-03-11T12:07:29.252" v="2131" actId="26606"/>
          <ac:spMkLst>
            <pc:docMk/>
            <pc:sldMk cId="3795827073" sldId="263"/>
            <ac:spMk id="17" creationId="{3EF0896F-B937-46AC-AA33-5ACC203E6C3B}"/>
          </ac:spMkLst>
        </pc:spChg>
        <pc:picChg chg="add mod">
          <ac:chgData name="Drashya Chahar" userId="2272e6a60bf198ce" providerId="LiveId" clId="{F1B85746-C4D8-4B5A-919F-825FFC644854}" dt="2025-03-11T12:07:40.270" v="2134" actId="14100"/>
          <ac:picMkLst>
            <pc:docMk/>
            <pc:sldMk cId="3795827073" sldId="263"/>
            <ac:picMk id="4" creationId="{F55E06DC-0183-5D5F-B856-6FD1D3D19BFE}"/>
          </ac:picMkLst>
        </pc:picChg>
      </pc:sldChg>
      <pc:sldChg chg="addSp modSp new mod modNotesTx">
        <pc:chgData name="Drashya Chahar" userId="2272e6a60bf198ce" providerId="LiveId" clId="{F1B85746-C4D8-4B5A-919F-825FFC644854}" dt="2025-03-11T12:26:18.896" v="2140"/>
        <pc:sldMkLst>
          <pc:docMk/>
          <pc:sldMk cId="1485842874" sldId="264"/>
        </pc:sldMkLst>
        <pc:spChg chg="add mod">
          <ac:chgData name="Drashya Chahar" userId="2272e6a60bf198ce" providerId="LiveId" clId="{F1B85746-C4D8-4B5A-919F-825FFC644854}" dt="2025-03-11T11:06:22.692" v="698" actId="20577"/>
          <ac:spMkLst>
            <pc:docMk/>
            <pc:sldMk cId="1485842874" sldId="264"/>
            <ac:spMk id="2" creationId="{B584B898-29BF-6C9B-6926-74457CB3EEA4}"/>
          </ac:spMkLst>
        </pc:spChg>
        <pc:spChg chg="add mod">
          <ac:chgData name="Drashya Chahar" userId="2272e6a60bf198ce" providerId="LiveId" clId="{F1B85746-C4D8-4B5A-919F-825FFC644854}" dt="2025-03-11T12:26:18.896" v="2140"/>
          <ac:spMkLst>
            <pc:docMk/>
            <pc:sldMk cId="1485842874" sldId="264"/>
            <ac:spMk id="3" creationId="{6C971FBE-BAD9-3CE7-A412-F0CCCEC76913}"/>
          </ac:spMkLst>
        </pc:spChg>
      </pc:sldChg>
      <pc:sldChg chg="addSp modSp new mod setBg modNotesTx">
        <pc:chgData name="Drashya Chahar" userId="2272e6a60bf198ce" providerId="LiveId" clId="{F1B85746-C4D8-4B5A-919F-825FFC644854}" dt="2025-03-11T12:35:58.231" v="2597" actId="26606"/>
        <pc:sldMkLst>
          <pc:docMk/>
          <pc:sldMk cId="2981621454" sldId="265"/>
        </pc:sldMkLst>
        <pc:spChg chg="add mod">
          <ac:chgData name="Drashya Chahar" userId="2272e6a60bf198ce" providerId="LiveId" clId="{F1B85746-C4D8-4B5A-919F-825FFC644854}" dt="2025-03-11T12:35:58.231" v="2597" actId="26606"/>
          <ac:spMkLst>
            <pc:docMk/>
            <pc:sldMk cId="2981621454" sldId="265"/>
            <ac:spMk id="2" creationId="{ED847770-C3EF-FF07-A7F8-D89E06F4C97F}"/>
          </ac:spMkLst>
        </pc:spChg>
        <pc:spChg chg="add mod">
          <ac:chgData name="Drashya Chahar" userId="2272e6a60bf198ce" providerId="LiveId" clId="{F1B85746-C4D8-4B5A-919F-825FFC644854}" dt="2025-03-11T12:35:58.231" v="2597" actId="26606"/>
          <ac:spMkLst>
            <pc:docMk/>
            <pc:sldMk cId="2981621454" sldId="265"/>
            <ac:spMk id="3" creationId="{C340D6FF-6727-20DE-48CC-71BF2C5A49FB}"/>
          </ac:spMkLst>
        </pc:spChg>
        <pc:spChg chg="add">
          <ac:chgData name="Drashya Chahar" userId="2272e6a60bf198ce" providerId="LiveId" clId="{F1B85746-C4D8-4B5A-919F-825FFC644854}" dt="2025-03-11T12:35:58.231" v="2597" actId="26606"/>
          <ac:spMkLst>
            <pc:docMk/>
            <pc:sldMk cId="2981621454" sldId="265"/>
            <ac:spMk id="10" creationId="{CCC95119-6D9D-3542-9E0E-4171B33DC9CA}"/>
          </ac:spMkLst>
        </pc:spChg>
        <pc:spChg chg="add">
          <ac:chgData name="Drashya Chahar" userId="2272e6a60bf198ce" providerId="LiveId" clId="{F1B85746-C4D8-4B5A-919F-825FFC644854}" dt="2025-03-11T12:35:58.231" v="2597" actId="26606"/>
          <ac:spMkLst>
            <pc:docMk/>
            <pc:sldMk cId="2981621454" sldId="265"/>
            <ac:spMk id="12" creationId="{EFC92F19-7317-314C-81B7-43B8B687F4E4}"/>
          </ac:spMkLst>
        </pc:spChg>
        <pc:spChg chg="add">
          <ac:chgData name="Drashya Chahar" userId="2272e6a60bf198ce" providerId="LiveId" clId="{F1B85746-C4D8-4B5A-919F-825FFC644854}" dt="2025-03-11T12:35:58.231" v="2597" actId="26606"/>
          <ac:spMkLst>
            <pc:docMk/>
            <pc:sldMk cId="2981621454" sldId="265"/>
            <ac:spMk id="14" creationId="{C868C70C-E5C4-CD47-888C-FCB3373B6D38}"/>
          </ac:spMkLst>
        </pc:spChg>
        <pc:spChg chg="add">
          <ac:chgData name="Drashya Chahar" userId="2272e6a60bf198ce" providerId="LiveId" clId="{F1B85746-C4D8-4B5A-919F-825FFC644854}" dt="2025-03-11T12:35:58.231" v="2597" actId="26606"/>
          <ac:spMkLst>
            <pc:docMk/>
            <pc:sldMk cId="2981621454" sldId="265"/>
            <ac:spMk id="16" creationId="{F7C9FD24-3092-E04F-925D-C1183BF54C06}"/>
          </ac:spMkLst>
        </pc:spChg>
        <pc:spChg chg="add">
          <ac:chgData name="Drashya Chahar" userId="2272e6a60bf198ce" providerId="LiveId" clId="{F1B85746-C4D8-4B5A-919F-825FFC644854}" dt="2025-03-11T12:35:58.231" v="2597" actId="26606"/>
          <ac:spMkLst>
            <pc:docMk/>
            <pc:sldMk cId="2981621454" sldId="265"/>
            <ac:spMk id="18" creationId="{D8C68F39-5E8A-844C-A8FD-394F253C1E5F}"/>
          </ac:spMkLst>
        </pc:spChg>
        <pc:spChg chg="add">
          <ac:chgData name="Drashya Chahar" userId="2272e6a60bf198ce" providerId="LiveId" clId="{F1B85746-C4D8-4B5A-919F-825FFC644854}" dt="2025-03-11T12:35:58.231" v="2597" actId="26606"/>
          <ac:spMkLst>
            <pc:docMk/>
            <pc:sldMk cId="2981621454" sldId="265"/>
            <ac:spMk id="20" creationId="{BC583CEB-AC2B-2640-94F6-5958E6BC5BAB}"/>
          </ac:spMkLst>
        </pc:spChg>
        <pc:picChg chg="add mod ord">
          <ac:chgData name="Drashya Chahar" userId="2272e6a60bf198ce" providerId="LiveId" clId="{F1B85746-C4D8-4B5A-919F-825FFC644854}" dt="2025-03-11T12:35:58.231" v="2597" actId="26606"/>
          <ac:picMkLst>
            <pc:docMk/>
            <pc:sldMk cId="2981621454" sldId="265"/>
            <ac:picMk id="5" creationId="{DFA8DC74-F042-F78C-1A39-E3B33FEF73AB}"/>
          </ac:picMkLst>
        </pc:picChg>
      </pc:sldChg>
      <pc:sldChg chg="addSp delSp modSp new mod setBg modNotesTx">
        <pc:chgData name="Drashya Chahar" userId="2272e6a60bf198ce" providerId="LiveId" clId="{F1B85746-C4D8-4B5A-919F-825FFC644854}" dt="2025-03-11T12:44:57.824" v="2953" actId="27636"/>
        <pc:sldMkLst>
          <pc:docMk/>
          <pc:sldMk cId="3437333706" sldId="266"/>
        </pc:sldMkLst>
        <pc:spChg chg="add mod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2" creationId="{69943797-9EDE-6C9A-BD93-C4915FAF8D30}"/>
          </ac:spMkLst>
        </pc:spChg>
        <pc:spChg chg="add mod">
          <ac:chgData name="Drashya Chahar" userId="2272e6a60bf198ce" providerId="LiveId" clId="{F1B85746-C4D8-4B5A-919F-825FFC644854}" dt="2025-03-11T12:44:57.824" v="2953" actId="27636"/>
          <ac:spMkLst>
            <pc:docMk/>
            <pc:sldMk cId="3437333706" sldId="266"/>
            <ac:spMk id="3" creationId="{7697A430-B9CF-7132-EA64-3AF97ADA9ECD}"/>
          </ac:spMkLst>
        </pc:spChg>
        <pc:spChg chg="add">
          <ac:chgData name="Drashya Chahar" userId="2272e6a60bf198ce" providerId="LiveId" clId="{F1B85746-C4D8-4B5A-919F-825FFC644854}" dt="2025-03-11T12:44:17.636" v="2934" actId="26606"/>
          <ac:spMkLst>
            <pc:docMk/>
            <pc:sldMk cId="3437333706" sldId="266"/>
            <ac:spMk id="12" creationId="{CCC95119-6D9D-3542-9E0E-4171B33DC9CA}"/>
          </ac:spMkLst>
        </pc:spChg>
        <pc:spChg chg="add">
          <ac:chgData name="Drashya Chahar" userId="2272e6a60bf198ce" providerId="LiveId" clId="{F1B85746-C4D8-4B5A-919F-825FFC644854}" dt="2025-03-11T12:44:17.636" v="2934" actId="26606"/>
          <ac:spMkLst>
            <pc:docMk/>
            <pc:sldMk cId="3437333706" sldId="266"/>
            <ac:spMk id="14" creationId="{EFC92F19-7317-314C-81B7-43B8B687F4E4}"/>
          </ac:spMkLst>
        </pc:spChg>
        <pc:spChg chg="add del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16" creationId="{C868C70C-E5C4-CD47-888C-FCB3373B6D38}"/>
          </ac:spMkLst>
        </pc:spChg>
        <pc:spChg chg="add del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18" creationId="{D8C68F39-5E8A-844C-A8FD-394F253C1E5F}"/>
          </ac:spMkLst>
        </pc:spChg>
        <pc:spChg chg="add del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20" creationId="{BC583CEB-AC2B-2640-94F6-5958E6BC5BAB}"/>
          </ac:spMkLst>
        </pc:spChg>
        <pc:spChg chg="add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25" creationId="{CCC95119-6D9D-3542-9E0E-4171B33DC9CA}"/>
          </ac:spMkLst>
        </pc:spChg>
        <pc:spChg chg="add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27" creationId="{EFC92F19-7317-314C-81B7-43B8B687F4E4}"/>
          </ac:spMkLst>
        </pc:spChg>
        <pc:spChg chg="add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29" creationId="{C868C70C-E5C4-CD47-888C-FCB3373B6D38}"/>
          </ac:spMkLst>
        </pc:spChg>
        <pc:spChg chg="add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31" creationId="{D8C68F39-5E8A-844C-A8FD-394F253C1E5F}"/>
          </ac:spMkLst>
        </pc:spChg>
        <pc:spChg chg="add">
          <ac:chgData name="Drashya Chahar" userId="2272e6a60bf198ce" providerId="LiveId" clId="{F1B85746-C4D8-4B5A-919F-825FFC644854}" dt="2025-03-11T12:44:45.536" v="2949" actId="26606"/>
          <ac:spMkLst>
            <pc:docMk/>
            <pc:sldMk cId="3437333706" sldId="266"/>
            <ac:spMk id="33" creationId="{BC583CEB-AC2B-2640-94F6-5958E6BC5BAB}"/>
          </ac:spMkLst>
        </pc:spChg>
        <pc:picChg chg="add del mod">
          <ac:chgData name="Drashya Chahar" userId="2272e6a60bf198ce" providerId="LiveId" clId="{F1B85746-C4D8-4B5A-919F-825FFC644854}" dt="2025-03-11T12:43:37.862" v="2930" actId="478"/>
          <ac:picMkLst>
            <pc:docMk/>
            <pc:sldMk cId="3437333706" sldId="266"/>
            <ac:picMk id="5" creationId="{8F2FA075-6FB9-7C27-53A8-832F68A8F347}"/>
          </ac:picMkLst>
        </pc:picChg>
        <pc:picChg chg="add mod">
          <ac:chgData name="Drashya Chahar" userId="2272e6a60bf198ce" providerId="LiveId" clId="{F1B85746-C4D8-4B5A-919F-825FFC644854}" dt="2025-03-11T12:44:17.636" v="2934" actId="26606"/>
          <ac:picMkLst>
            <pc:docMk/>
            <pc:sldMk cId="3437333706" sldId="266"/>
            <ac:picMk id="7" creationId="{6D3D1E28-245A-C509-0CA8-2F19BF2A16C3}"/>
          </ac:picMkLst>
        </pc:picChg>
      </pc:sldChg>
      <pc:sldChg chg="new del ord modNotesTx">
        <pc:chgData name="Drashya Chahar" userId="2272e6a60bf198ce" providerId="LiveId" clId="{F1B85746-C4D8-4B5A-919F-825FFC644854}" dt="2025-03-11T11:36:44.052" v="1265" actId="47"/>
        <pc:sldMkLst>
          <pc:docMk/>
          <pc:sldMk cId="2631456873" sldId="267"/>
        </pc:sldMkLst>
      </pc:sldChg>
      <pc:sldChg chg="addSp modSp new mod modNotesTx">
        <pc:chgData name="Drashya Chahar" userId="2272e6a60bf198ce" providerId="LiveId" clId="{F1B85746-C4D8-4B5A-919F-825FFC644854}" dt="2025-03-11T12:45:32.365" v="2959" actId="1076"/>
        <pc:sldMkLst>
          <pc:docMk/>
          <pc:sldMk cId="2030208947" sldId="268"/>
        </pc:sldMkLst>
        <pc:picChg chg="add mod">
          <ac:chgData name="Drashya Chahar" userId="2272e6a60bf198ce" providerId="LiveId" clId="{F1B85746-C4D8-4B5A-919F-825FFC644854}" dt="2025-03-11T12:45:32.365" v="2959" actId="1076"/>
          <ac:picMkLst>
            <pc:docMk/>
            <pc:sldMk cId="2030208947" sldId="268"/>
            <ac:picMk id="3" creationId="{902832A2-3981-94C8-2F73-EA6BA6DB4265}"/>
          </ac:picMkLst>
        </pc:picChg>
      </pc:sldChg>
      <pc:sldChg chg="new del">
        <pc:chgData name="Drashya Chahar" userId="2272e6a60bf198ce" providerId="LiveId" clId="{F1B85746-C4D8-4B5A-919F-825FFC644854}" dt="2025-03-11T11:15:26.481" v="936" actId="2696"/>
        <pc:sldMkLst>
          <pc:docMk/>
          <pc:sldMk cId="183721709" sldId="269"/>
        </pc:sldMkLst>
      </pc:sldChg>
      <pc:sldChg chg="addSp modSp new mod setBg">
        <pc:chgData name="Drashya Chahar" userId="2272e6a60bf198ce" providerId="LiveId" clId="{F1B85746-C4D8-4B5A-919F-825FFC644854}" dt="2025-03-11T11:17:20.813" v="1022" actId="26606"/>
        <pc:sldMkLst>
          <pc:docMk/>
          <pc:sldMk cId="2488295017" sldId="269"/>
        </pc:sldMkLst>
        <pc:spChg chg="add mod">
          <ac:chgData name="Drashya Chahar" userId="2272e6a60bf198ce" providerId="LiveId" clId="{F1B85746-C4D8-4B5A-919F-825FFC644854}" dt="2025-03-11T11:17:20.813" v="1022" actId="26606"/>
          <ac:spMkLst>
            <pc:docMk/>
            <pc:sldMk cId="2488295017" sldId="269"/>
            <ac:spMk id="2" creationId="{A48547C1-6312-BB84-6897-9985AB5617D0}"/>
          </ac:spMkLst>
        </pc:spChg>
        <pc:spChg chg="add">
          <ac:chgData name="Drashya Chahar" userId="2272e6a60bf198ce" providerId="LiveId" clId="{F1B85746-C4D8-4B5A-919F-825FFC644854}" dt="2025-03-11T11:17:20.813" v="1022" actId="26606"/>
          <ac:spMkLst>
            <pc:docMk/>
            <pc:sldMk cId="2488295017" sldId="269"/>
            <ac:spMk id="9" creationId="{2D03A0B2-4A2F-D846-A5E6-FB7CB9A031F7}"/>
          </ac:spMkLst>
        </pc:spChg>
        <pc:spChg chg="add">
          <ac:chgData name="Drashya Chahar" userId="2272e6a60bf198ce" providerId="LiveId" clId="{F1B85746-C4D8-4B5A-919F-825FFC644854}" dt="2025-03-11T11:17:20.813" v="1022" actId="26606"/>
          <ac:spMkLst>
            <pc:docMk/>
            <pc:sldMk cId="2488295017" sldId="269"/>
            <ac:spMk id="11" creationId="{7F573F1D-73A7-FB41-BCAD-FC9AA7DEF4F5}"/>
          </ac:spMkLst>
        </pc:spChg>
        <pc:spChg chg="add">
          <ac:chgData name="Drashya Chahar" userId="2272e6a60bf198ce" providerId="LiveId" clId="{F1B85746-C4D8-4B5A-919F-825FFC644854}" dt="2025-03-11T11:17:20.813" v="1022" actId="26606"/>
          <ac:spMkLst>
            <pc:docMk/>
            <pc:sldMk cId="2488295017" sldId="269"/>
            <ac:spMk id="13" creationId="{A88F843D-1C1B-C740-AC27-E3238D0F5F47}"/>
          </ac:spMkLst>
        </pc:spChg>
        <pc:spChg chg="add">
          <ac:chgData name="Drashya Chahar" userId="2272e6a60bf198ce" providerId="LiveId" clId="{F1B85746-C4D8-4B5A-919F-825FFC644854}" dt="2025-03-11T11:17:20.813" v="1022" actId="26606"/>
          <ac:spMkLst>
            <pc:docMk/>
            <pc:sldMk cId="2488295017" sldId="269"/>
            <ac:spMk id="15" creationId="{A21C8291-E3D5-4240-8FF4-E5213CBCC453}"/>
          </ac:spMkLst>
        </pc:spChg>
        <pc:spChg chg="add">
          <ac:chgData name="Drashya Chahar" userId="2272e6a60bf198ce" providerId="LiveId" clId="{F1B85746-C4D8-4B5A-919F-825FFC644854}" dt="2025-03-11T11:17:20.813" v="1022" actId="26606"/>
          <ac:spMkLst>
            <pc:docMk/>
            <pc:sldMk cId="2488295017" sldId="269"/>
            <ac:spMk id="17" creationId="{08B44AFE-C181-7047-8CC9-CA00BD385EEA}"/>
          </ac:spMkLst>
        </pc:spChg>
        <pc:picChg chg="add mod">
          <ac:chgData name="Drashya Chahar" userId="2272e6a60bf198ce" providerId="LiveId" clId="{F1B85746-C4D8-4B5A-919F-825FFC644854}" dt="2025-03-11T11:17:20.813" v="1022" actId="26606"/>
          <ac:picMkLst>
            <pc:docMk/>
            <pc:sldMk cId="2488295017" sldId="269"/>
            <ac:picMk id="4" creationId="{8CF8B5AD-8C5F-AA73-9723-7AC79B4B415E}"/>
          </ac:picMkLst>
        </pc:picChg>
      </pc:sldChg>
      <pc:sldChg chg="addSp delSp modSp new mod">
        <pc:chgData name="Drashya Chahar" userId="2272e6a60bf198ce" providerId="LiveId" clId="{F1B85746-C4D8-4B5A-919F-825FFC644854}" dt="2025-03-11T11:41:34.776" v="1766" actId="20577"/>
        <pc:sldMkLst>
          <pc:docMk/>
          <pc:sldMk cId="4166097614" sldId="270"/>
        </pc:sldMkLst>
        <pc:spChg chg="del mod">
          <ac:chgData name="Drashya Chahar" userId="2272e6a60bf198ce" providerId="LiveId" clId="{F1B85746-C4D8-4B5A-919F-825FFC644854}" dt="2025-03-11T11:37:46.307" v="1269" actId="478"/>
          <ac:spMkLst>
            <pc:docMk/>
            <pc:sldMk cId="4166097614" sldId="270"/>
            <ac:spMk id="2" creationId="{10DC7102-9036-A673-255A-8336837BDABB}"/>
          </ac:spMkLst>
        </pc:spChg>
        <pc:spChg chg="del">
          <ac:chgData name="Drashya Chahar" userId="2272e6a60bf198ce" providerId="LiveId" clId="{F1B85746-C4D8-4B5A-919F-825FFC644854}" dt="2025-03-11T11:37:32.289" v="1266" actId="931"/>
          <ac:spMkLst>
            <pc:docMk/>
            <pc:sldMk cId="4166097614" sldId="270"/>
            <ac:spMk id="3" creationId="{E39E8F5A-1363-B253-6745-29EE059F52F0}"/>
          </ac:spMkLst>
        </pc:spChg>
        <pc:spChg chg="del">
          <ac:chgData name="Drashya Chahar" userId="2272e6a60bf198ce" providerId="LiveId" clId="{F1B85746-C4D8-4B5A-919F-825FFC644854}" dt="2025-03-11T11:37:48.170" v="1270" actId="478"/>
          <ac:spMkLst>
            <pc:docMk/>
            <pc:sldMk cId="4166097614" sldId="270"/>
            <ac:spMk id="4" creationId="{15AA8ED2-966C-B3AF-8601-DC7CC73D2583}"/>
          </ac:spMkLst>
        </pc:spChg>
        <pc:spChg chg="add mod">
          <ac:chgData name="Drashya Chahar" userId="2272e6a60bf198ce" providerId="LiveId" clId="{F1B85746-C4D8-4B5A-919F-825FFC644854}" dt="2025-03-11T11:41:34.776" v="1766" actId="20577"/>
          <ac:spMkLst>
            <pc:docMk/>
            <pc:sldMk cId="4166097614" sldId="270"/>
            <ac:spMk id="7" creationId="{B9E96D0F-9234-B073-A8C6-D5D59957EAEF}"/>
          </ac:spMkLst>
        </pc:spChg>
        <pc:picChg chg="add mod">
          <ac:chgData name="Drashya Chahar" userId="2272e6a60bf198ce" providerId="LiveId" clId="{F1B85746-C4D8-4B5A-919F-825FFC644854}" dt="2025-03-11T11:37:34.334" v="1267" actId="27614"/>
          <ac:picMkLst>
            <pc:docMk/>
            <pc:sldMk cId="4166097614" sldId="270"/>
            <ac:picMk id="6" creationId="{D29A6874-9B5F-E9A4-85FA-E5DF36FD445B}"/>
          </ac:picMkLst>
        </pc:picChg>
      </pc:sldChg>
      <pc:sldChg chg="addSp delSp modSp new mod">
        <pc:chgData name="Drashya Chahar" userId="2272e6a60bf198ce" providerId="LiveId" clId="{F1B85746-C4D8-4B5A-919F-825FFC644854}" dt="2025-03-11T12:04:32.762" v="2118" actId="20577"/>
        <pc:sldMkLst>
          <pc:docMk/>
          <pc:sldMk cId="3852923079" sldId="271"/>
        </pc:sldMkLst>
        <pc:spChg chg="add mod">
          <ac:chgData name="Drashya Chahar" userId="2272e6a60bf198ce" providerId="LiveId" clId="{F1B85746-C4D8-4B5A-919F-825FFC644854}" dt="2025-03-11T12:03:30.549" v="2085" actId="122"/>
          <ac:spMkLst>
            <pc:docMk/>
            <pc:sldMk cId="3852923079" sldId="271"/>
            <ac:spMk id="2" creationId="{DA10576F-7118-4D24-9D2F-3DF3D25831EA}"/>
          </ac:spMkLst>
        </pc:spChg>
        <pc:spChg chg="add del mod">
          <ac:chgData name="Drashya Chahar" userId="2272e6a60bf198ce" providerId="LiveId" clId="{F1B85746-C4D8-4B5A-919F-825FFC644854}" dt="2025-03-11T12:04:23.231" v="2108" actId="478"/>
          <ac:spMkLst>
            <pc:docMk/>
            <pc:sldMk cId="3852923079" sldId="271"/>
            <ac:spMk id="5" creationId="{38F46582-33CB-7074-1B54-56FFB706D3ED}"/>
          </ac:spMkLst>
        </pc:spChg>
        <pc:spChg chg="add mod">
          <ac:chgData name="Drashya Chahar" userId="2272e6a60bf198ce" providerId="LiveId" clId="{F1B85746-C4D8-4B5A-919F-825FFC644854}" dt="2025-03-11T12:04:32.762" v="2118" actId="20577"/>
          <ac:spMkLst>
            <pc:docMk/>
            <pc:sldMk cId="3852923079" sldId="271"/>
            <ac:spMk id="6" creationId="{33759334-8E75-F90B-7DCA-3A68234940E2}"/>
          </ac:spMkLst>
        </pc:spChg>
        <pc:picChg chg="add mod">
          <ac:chgData name="Drashya Chahar" userId="2272e6a60bf198ce" providerId="LiveId" clId="{F1B85746-C4D8-4B5A-919F-825FFC644854}" dt="2025-03-11T12:03:46.126" v="2090" actId="1076"/>
          <ac:picMkLst>
            <pc:docMk/>
            <pc:sldMk cId="3852923079" sldId="271"/>
            <ac:picMk id="4" creationId="{036652D8-365E-F672-6AA4-73F87807F2A1}"/>
          </ac:picMkLst>
        </pc:picChg>
      </pc:sldChg>
      <pc:sldMasterChg chg="add del addSldLayout delSldLayout">
        <pc:chgData name="Drashya Chahar" userId="2272e6a60bf198ce" providerId="LiveId" clId="{F1B85746-C4D8-4B5A-919F-825FFC644854}" dt="2025-03-07T05:23:56.144" v="10" actId="26606"/>
        <pc:sldMasterMkLst>
          <pc:docMk/>
          <pc:sldMasterMk cId="1961034167" sldId="2147483660"/>
        </pc:sldMasterMkLst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3513282574" sldId="2147483661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521356941" sldId="2147483662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1082212973" sldId="2147483663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2587308950" sldId="2147483664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595519424" sldId="2147483665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1598107389" sldId="2147483666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994261993" sldId="2147483667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1552070565" sldId="2147483668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2465911338" sldId="2147483669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2655359568" sldId="2147483670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4286915771" sldId="2147483671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4218720857" sldId="2147483672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2257277517" sldId="2147483673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2271451930" sldId="2147483674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3240942100" sldId="2147483675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3683553839" sldId="2147483676"/>
          </pc:sldLayoutMkLst>
        </pc:sldLayoutChg>
        <pc:sldLayoutChg chg="add del">
          <pc:chgData name="Drashya Chahar" userId="2272e6a60bf198ce" providerId="LiveId" clId="{F1B85746-C4D8-4B5A-919F-825FFC644854}" dt="2025-03-07T05:23:56.144" v="10" actId="26606"/>
          <pc:sldLayoutMkLst>
            <pc:docMk/>
            <pc:sldMasterMk cId="1961034167" sldId="2147483660"/>
            <pc:sldLayoutMk cId="1312889212" sldId="2147483677"/>
          </pc:sldLayoutMkLst>
        </pc:sldLayoutChg>
      </pc:sldMasterChg>
      <pc:sldMasterChg chg="add del addSldLayout delSldLayout">
        <pc:chgData name="Drashya Chahar" userId="2272e6a60bf198ce" providerId="LiveId" clId="{F1B85746-C4D8-4B5A-919F-825FFC644854}" dt="2025-03-07T05:23:56.104" v="9" actId="26606"/>
        <pc:sldMasterMkLst>
          <pc:docMk/>
          <pc:sldMasterMk cId="3185649609" sldId="2147483711"/>
        </pc:sldMasterMkLst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2823974784" sldId="2147483700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3937242290" sldId="2147483701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1088624957" sldId="2147483702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1501059624" sldId="2147483703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2569089704" sldId="2147483704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1590402012" sldId="2147483705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3933029983" sldId="2147483706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1945285765" sldId="2147483707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3911225274" sldId="2147483708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3972336866" sldId="2147483709"/>
          </pc:sldLayoutMkLst>
        </pc:sldLayoutChg>
        <pc:sldLayoutChg chg="add del">
          <pc:chgData name="Drashya Chahar" userId="2272e6a60bf198ce" providerId="LiveId" clId="{F1B85746-C4D8-4B5A-919F-825FFC644854}" dt="2025-03-07T05:23:56.104" v="9" actId="26606"/>
          <pc:sldLayoutMkLst>
            <pc:docMk/>
            <pc:sldMasterMk cId="3185649609" sldId="2147483711"/>
            <pc:sldLayoutMk cId="3723996490" sldId="2147483710"/>
          </pc:sldLayoutMkLst>
        </pc:sldLayoutChg>
      </pc:sldMasterChg>
      <pc:sldMasterChg chg="add del addSldLayout delSldLayout">
        <pc:chgData name="Drashya Chahar" userId="2272e6a60bf198ce" providerId="LiveId" clId="{F1B85746-C4D8-4B5A-919F-825FFC644854}" dt="2025-03-07T05:23:46.396" v="5" actId="26606"/>
        <pc:sldMasterMkLst>
          <pc:docMk/>
          <pc:sldMasterMk cId="1494764739" sldId="2147483724"/>
        </pc:sldMasterMkLst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122476396" sldId="2147483713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499815810" sldId="2147483714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3571572309" sldId="2147483715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2417040659" sldId="2147483716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2505052670" sldId="2147483717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4119754674" sldId="2147483718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1336434351" sldId="2147483719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1099139125" sldId="2147483720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1224743483" sldId="2147483721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3914795889" sldId="2147483722"/>
          </pc:sldLayoutMkLst>
        </pc:sldLayoutChg>
        <pc:sldLayoutChg chg="add del">
          <pc:chgData name="Drashya Chahar" userId="2272e6a60bf198ce" providerId="LiveId" clId="{F1B85746-C4D8-4B5A-919F-825FFC644854}" dt="2025-03-07T05:23:46.396" v="5" actId="26606"/>
          <pc:sldLayoutMkLst>
            <pc:docMk/>
            <pc:sldMasterMk cId="1494764739" sldId="2147483724"/>
            <pc:sldLayoutMk cId="562816130" sldId="2147483723"/>
          </pc:sldLayoutMkLst>
        </pc:sldLayoutChg>
      </pc:sldMasterChg>
      <pc:sldMasterChg chg="add addSldLayout">
        <pc:chgData name="Drashya Chahar" userId="2272e6a60bf198ce" providerId="LiveId" clId="{F1B85746-C4D8-4B5A-919F-825FFC644854}" dt="2025-03-07T05:23:56.144" v="10" actId="26606"/>
        <pc:sldMasterMkLst>
          <pc:docMk/>
          <pc:sldMasterMk cId="3616426895" sldId="2147483724"/>
        </pc:sldMasterMkLst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1464583578" sldId="2147483713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1181256096" sldId="2147483714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1816800107" sldId="2147483715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380768616" sldId="2147483716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4048733536" sldId="2147483717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484364132" sldId="2147483718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1579177585" sldId="2147483719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711389333" sldId="2147483720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106792396" sldId="2147483721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1597219483" sldId="2147483722"/>
          </pc:sldLayoutMkLst>
        </pc:sldLayoutChg>
        <pc:sldLayoutChg chg="add">
          <pc:chgData name="Drashya Chahar" userId="2272e6a60bf198ce" providerId="LiveId" clId="{F1B85746-C4D8-4B5A-919F-825FFC644854}" dt="2025-03-07T05:23:56.144" v="10" actId="26606"/>
          <pc:sldLayoutMkLst>
            <pc:docMk/>
            <pc:sldMasterMk cId="3616426895" sldId="2147483724"/>
            <pc:sldLayoutMk cId="880205672" sldId="2147483723"/>
          </pc:sldLayoutMkLst>
        </pc:sldLayoutChg>
      </pc:sldMasterChg>
      <pc:sldMasterChg chg="add del addSldLayout delSldLayout">
        <pc:chgData name="Drashya Chahar" userId="2272e6a60bf198ce" providerId="LiveId" clId="{F1B85746-C4D8-4B5A-919F-825FFC644854}" dt="2025-03-07T05:23:53.506" v="7" actId="26606"/>
        <pc:sldMasterMkLst>
          <pc:docMk/>
          <pc:sldMasterMk cId="3548632416" sldId="2147483737"/>
        </pc:sldMasterMkLst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4021622221" sldId="2147483726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3517742175" sldId="2147483727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2612486236" sldId="2147483728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3095281316" sldId="2147483729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2742628282" sldId="2147483730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738941" sldId="2147483731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1162460590" sldId="2147483732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3673550999" sldId="2147483733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1200634113" sldId="2147483734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2820084779" sldId="2147483735"/>
          </pc:sldLayoutMkLst>
        </pc:sldLayoutChg>
        <pc:sldLayoutChg chg="add del">
          <pc:chgData name="Drashya Chahar" userId="2272e6a60bf198ce" providerId="LiveId" clId="{F1B85746-C4D8-4B5A-919F-825FFC644854}" dt="2025-03-07T05:23:53.506" v="7" actId="26606"/>
          <pc:sldLayoutMkLst>
            <pc:docMk/>
            <pc:sldMasterMk cId="3548632416" sldId="2147483737"/>
            <pc:sldLayoutMk cId="2175777345" sldId="214748373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C1DE8-6077-483C-818C-86115C4C6347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BCD6C-00CA-4943-9E94-C2C95373DB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86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 TO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161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GITHUB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594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79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WHO IS FACING IT THE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16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USER PERSONA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970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APPS ALREADY IN THE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105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THEY HAVE TO OFFER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07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IS MINE DIFF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47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WIREFRAME OF MINE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26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FIGMA OF MINE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BCD6C-00CA-4943-9E94-C2C95373DB8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88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8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5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6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colorful light bulb with business icons">
            <a:extLst>
              <a:ext uri="{FF2B5EF4-FFF2-40B4-BE49-F238E27FC236}">
                <a16:creationId xmlns:a16="http://schemas.microsoft.com/office/drawing/2014/main" id="{13AEED1C-4CB1-91C8-A32B-5322C393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55" r="-1" b="816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2A66C-3EDD-2D73-603C-C57C4992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07" y="770890"/>
            <a:ext cx="4273067" cy="3450844"/>
          </a:xfrm>
        </p:spPr>
        <p:txBody>
          <a:bodyPr>
            <a:normAutofit/>
          </a:bodyPr>
          <a:lstStyle/>
          <a:p>
            <a:r>
              <a:rPr lang="en-AU" sz="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PERSONAL FINANCE TRACKER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 descr="A hand holding a phone with a graph on it&#10;&#10;AI-generated content may be incorrect.">
            <a:extLst>
              <a:ext uri="{FF2B5EF4-FFF2-40B4-BE49-F238E27FC236}">
                <a16:creationId xmlns:a16="http://schemas.microsoft.com/office/drawing/2014/main" id="{3294E666-E6CE-E73B-6527-800ABBE7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98" y="2646017"/>
            <a:ext cx="3302752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F657C-A66C-40D7-8756-3636B5A52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F0896F-B937-46AC-AA33-5ACC203E6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9DAB1-E8CD-5EE8-F924-2092C18B9E67}"/>
              </a:ext>
            </a:extLst>
          </p:cNvPr>
          <p:cNvSpPr txBox="1"/>
          <p:nvPr/>
        </p:nvSpPr>
        <p:spPr>
          <a:xfrm>
            <a:off x="6039133" y="1247775"/>
            <a:ext cx="5946037" cy="3449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PROPOSED FEATURES VIA WIREFRAME</a:t>
            </a:r>
          </a:p>
        </p:txBody>
      </p:sp>
      <p:pic>
        <p:nvPicPr>
          <p:cNvPr id="4" name="Picture 3" descr="A notebook with writing on it&#10;&#10;AI-generated content may be incorrect.">
            <a:extLst>
              <a:ext uri="{FF2B5EF4-FFF2-40B4-BE49-F238E27FC236}">
                <a16:creationId xmlns:a16="http://schemas.microsoft.com/office/drawing/2014/main" id="{F55E06DC-0183-5D5F-B856-6FD1D3D1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71" y="725318"/>
            <a:ext cx="4253651" cy="58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4B898-29BF-6C9B-6926-74457CB3EEA4}"/>
              </a:ext>
            </a:extLst>
          </p:cNvPr>
          <p:cNvSpPr txBox="1"/>
          <p:nvPr/>
        </p:nvSpPr>
        <p:spPr>
          <a:xfrm>
            <a:off x="2002971" y="326571"/>
            <a:ext cx="985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LINK TO FIGMA 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71FBE-BAD9-3CE7-A412-F0CCCEC76913}"/>
              </a:ext>
            </a:extLst>
          </p:cNvPr>
          <p:cNvSpPr txBox="1"/>
          <p:nvPr/>
        </p:nvSpPr>
        <p:spPr>
          <a:xfrm>
            <a:off x="1600200" y="1687286"/>
            <a:ext cx="1016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https://www.figma.com/design/RPtluib9fA09i6xoZ3qmXR/SaveMate?node-id=0-1&amp;t=MEcVx6HtM2R2QYF3-1</a:t>
            </a:r>
          </a:p>
        </p:txBody>
      </p:sp>
    </p:spTree>
    <p:extLst>
      <p:ext uri="{BB962C8B-B14F-4D97-AF65-F5344CB8AC3E}">
        <p14:creationId xmlns:p14="http://schemas.microsoft.com/office/powerpoint/2010/main" val="148584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ful diagram with circles and icons&#10;&#10;AI-generated content may be incorrect.">
            <a:extLst>
              <a:ext uri="{FF2B5EF4-FFF2-40B4-BE49-F238E27FC236}">
                <a16:creationId xmlns:a16="http://schemas.microsoft.com/office/drawing/2014/main" id="{DFA8DC74-F042-F78C-1A39-E3B33FEF7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47770-C3EF-FF07-A7F8-D89E06F4C97F}"/>
              </a:ext>
            </a:extLst>
          </p:cNvPr>
          <p:cNvSpPr txBox="1"/>
          <p:nvPr/>
        </p:nvSpPr>
        <p:spPr>
          <a:xfrm>
            <a:off x="565151" y="455362"/>
            <a:ext cx="6400798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 OF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0D6FF-6727-20DE-48CC-71BF2C5A49FB}"/>
              </a:ext>
            </a:extLst>
          </p:cNvPr>
          <p:cNvSpPr txBox="1"/>
          <p:nvPr/>
        </p:nvSpPr>
        <p:spPr>
          <a:xfrm>
            <a:off x="565151" y="2160016"/>
            <a:ext cx="6400798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WEEK 1: Planning and research on the topic.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WEEK 2 &amp; 3: UI design and prototyping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WEEK 4&amp;5: Backend development of the proposed app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WEEK 6: Going through the features available in the app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WEEK 7&amp;8:  Testing and addressing problems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WEEK 9: Documentation and going through everythin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/>
              <a:t>WEEK 10: Preparing Cover Video and Submission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2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43797-9EDE-6C9A-BD93-C4915FAF8D30}"/>
              </a:ext>
            </a:extLst>
          </p:cNvPr>
          <p:cNvSpPr txBox="1"/>
          <p:nvPr/>
        </p:nvSpPr>
        <p:spPr>
          <a:xfrm>
            <a:off x="7695729" y="455362"/>
            <a:ext cx="3378671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GIT-HUB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7A430-B9CF-7132-EA64-3AF97ADA9ECD}"/>
              </a:ext>
            </a:extLst>
          </p:cNvPr>
          <p:cNvSpPr txBox="1"/>
          <p:nvPr/>
        </p:nvSpPr>
        <p:spPr>
          <a:xfrm>
            <a:off x="7834047" y="1876987"/>
            <a:ext cx="3922523" cy="42734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ROLE OF GIT IN THE PROJECT:</a:t>
            </a:r>
            <a:br>
              <a:rPr lang="en-US" sz="1600" dirty="0"/>
            </a:br>
            <a:endParaRPr lang="en-US" sz="1600" dirty="0"/>
          </a:p>
          <a:p>
            <a:pPr marL="3429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u="sng" dirty="0"/>
              <a:t>Version Control</a:t>
            </a:r>
            <a:r>
              <a:rPr lang="en-US" sz="1600" dirty="0"/>
              <a:t>: Helps tracking changes and making changes</a:t>
            </a:r>
          </a:p>
          <a:p>
            <a:pPr marL="3429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u="sng" dirty="0"/>
              <a:t>Collaboration</a:t>
            </a:r>
            <a:r>
              <a:rPr lang="en-US" sz="1600" dirty="0"/>
              <a:t>: Helps other people to collab on the project</a:t>
            </a:r>
          </a:p>
          <a:p>
            <a:pPr marL="3429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b="1" u="sng" dirty="0"/>
              <a:t>Project </a:t>
            </a:r>
            <a:r>
              <a:rPr lang="en-US" sz="1600" b="1" u="sng" dirty="0" err="1"/>
              <a:t>Organisation</a:t>
            </a:r>
            <a:r>
              <a:rPr lang="en-US" sz="1600" dirty="0"/>
              <a:t>: Keeps the Project properly structured and neat for other people to see</a:t>
            </a:r>
          </a:p>
          <a:p>
            <a:pPr marL="3429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LINK TO GIT: https://github.com/Ghosttt99/MobileComputingAssessment01.git</a:t>
            </a:r>
          </a:p>
        </p:txBody>
      </p:sp>
      <p:pic>
        <p:nvPicPr>
          <p:cNvPr id="7" name="Picture 6" descr="A logo of a cat&#10;&#10;AI-generated content may be incorrect.">
            <a:extLst>
              <a:ext uri="{FF2B5EF4-FFF2-40B4-BE49-F238E27FC236}">
                <a16:creationId xmlns:a16="http://schemas.microsoft.com/office/drawing/2014/main" id="{6D3D1E28-245A-C509-0CA8-2F19BF2A1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7" y="1578788"/>
            <a:ext cx="5565250" cy="350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hank you message with a square frame&#10;&#10;AI-generated content may be incorrect.">
            <a:extLst>
              <a:ext uri="{FF2B5EF4-FFF2-40B4-BE49-F238E27FC236}">
                <a16:creationId xmlns:a16="http://schemas.microsoft.com/office/drawing/2014/main" id="{902832A2-3981-94C8-2F73-EA6BA6DB4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86" y="907215"/>
            <a:ext cx="9006374" cy="50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547C1-6312-BB84-6897-9985AB5617D0}"/>
              </a:ext>
            </a:extLst>
          </p:cNvPr>
          <p:cNvSpPr txBox="1"/>
          <p:nvPr/>
        </p:nvSpPr>
        <p:spPr>
          <a:xfrm>
            <a:off x="8016858" y="1247140"/>
            <a:ext cx="3609982" cy="3450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WHY DO WE NEED A FINANCE TRACKING APP?</a:t>
            </a:r>
          </a:p>
        </p:txBody>
      </p:sp>
      <p:pic>
        <p:nvPicPr>
          <p:cNvPr id="4" name="Picture 3" descr="A person putting money into a jar&#10;&#10;AI-generated content may be incorrect.">
            <a:extLst>
              <a:ext uri="{FF2B5EF4-FFF2-40B4-BE49-F238E27FC236}">
                <a16:creationId xmlns:a16="http://schemas.microsoft.com/office/drawing/2014/main" id="{8CF8B5AD-8C5F-AA73-9723-7AC79B4B4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9" y="2277878"/>
            <a:ext cx="4971087" cy="27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9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1C80E-FD35-60FF-9ECF-A310DCFD774C}"/>
              </a:ext>
            </a:extLst>
          </p:cNvPr>
          <p:cNvSpPr txBox="1"/>
          <p:nvPr/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MODERN PROBLEMS WITH MONEY MANAGEMENT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89B3B-E25A-6422-79AC-8458D10BD04C}"/>
              </a:ext>
            </a:extLst>
          </p:cNvPr>
          <p:cNvSpPr txBox="1"/>
          <p:nvPr/>
        </p:nvSpPr>
        <p:spPr>
          <a:xfrm>
            <a:off x="1587499" y="2160588"/>
            <a:ext cx="5973763" cy="392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Overspending &amp; Impulse Buying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Subscription Overload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Lack of Emergency Funds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Financial Illiteracy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Inflation and Cost of living Crisis</a:t>
            </a:r>
          </a:p>
        </p:txBody>
      </p:sp>
      <p:pic>
        <p:nvPicPr>
          <p:cNvPr id="5" name="Picture 4" descr="A person counting coins on a table&#10;&#10;AI-generated content may be incorrect.">
            <a:extLst>
              <a:ext uri="{FF2B5EF4-FFF2-40B4-BE49-F238E27FC236}">
                <a16:creationId xmlns:a16="http://schemas.microsoft.com/office/drawing/2014/main" id="{C7941D5F-3C67-3D83-B722-BC9AFCB49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0" r="31569"/>
          <a:stretch/>
        </p:blipFill>
        <p:spPr>
          <a:xfrm>
            <a:off x="8014961" y="2238233"/>
            <a:ext cx="3611880" cy="361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9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dial&#10;&#10;AI-generated content may be incorrect.">
            <a:extLst>
              <a:ext uri="{FF2B5EF4-FFF2-40B4-BE49-F238E27FC236}">
                <a16:creationId xmlns:a16="http://schemas.microsoft.com/office/drawing/2014/main" id="{08558A15-9C10-5314-19A9-D256FE350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9C598-E806-3BDB-68F4-43FED39253B2}"/>
              </a:ext>
            </a:extLst>
          </p:cNvPr>
          <p:cNvSpPr txBox="1"/>
          <p:nvPr/>
        </p:nvSpPr>
        <p:spPr>
          <a:xfrm>
            <a:off x="101454" y="560552"/>
            <a:ext cx="4655978" cy="1810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MANAGING INCOME/EXPENSES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80DB3-542B-FCC5-2335-4BF3A879F4EF}"/>
              </a:ext>
            </a:extLst>
          </p:cNvPr>
          <p:cNvSpPr txBox="1"/>
          <p:nvPr/>
        </p:nvSpPr>
        <p:spPr>
          <a:xfrm>
            <a:off x="0" y="2071866"/>
            <a:ext cx="4441371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Lack of budgeting awareness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 saving discipline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No real time financial 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08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C83B6-A970-2BE5-2037-0B35FEC551FE}"/>
              </a:ext>
            </a:extLst>
          </p:cNvPr>
          <p:cNvSpPr txBox="1"/>
          <p:nvPr/>
        </p:nvSpPr>
        <p:spPr>
          <a:xfrm>
            <a:off x="1587710" y="455362"/>
            <a:ext cx="4067909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PEOPLE AFFECTED THE MOST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BC19D-8C88-BAAD-2CE0-2ED820D83A2E}"/>
              </a:ext>
            </a:extLst>
          </p:cNvPr>
          <p:cNvSpPr txBox="1"/>
          <p:nvPr/>
        </p:nvSpPr>
        <p:spPr>
          <a:xfrm>
            <a:off x="1587710" y="2160016"/>
            <a:ext cx="4067909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Young Adults and students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Low - income households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Middle Class Families</a:t>
            </a:r>
          </a:p>
          <a:p>
            <a:pPr marL="3429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Small Business owners</a:t>
            </a:r>
          </a:p>
        </p:txBody>
      </p:sp>
      <p:pic>
        <p:nvPicPr>
          <p:cNvPr id="5" name="Picture 4" descr="A person with his head in his hands looking at a computer&#10;&#10;AI-generated content may be incorrect.">
            <a:extLst>
              <a:ext uri="{FF2B5EF4-FFF2-40B4-BE49-F238E27FC236}">
                <a16:creationId xmlns:a16="http://schemas.microsoft.com/office/drawing/2014/main" id="{9F42639B-8408-BB08-15EA-B19B7B0DB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1620118"/>
            <a:ext cx="5199575" cy="3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erson sitting on a chair&#10;&#10;AI-generated content may be incorrect.">
            <a:extLst>
              <a:ext uri="{FF2B5EF4-FFF2-40B4-BE49-F238E27FC236}">
                <a16:creationId xmlns:a16="http://schemas.microsoft.com/office/drawing/2014/main" id="{D29A6874-9B5F-E9A4-85FA-E5DF36FD44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4" b="15584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96D0F-9234-B073-A8C6-D5D59957EAEF}"/>
              </a:ext>
            </a:extLst>
          </p:cNvPr>
          <p:cNvSpPr txBox="1"/>
          <p:nvPr/>
        </p:nvSpPr>
        <p:spPr>
          <a:xfrm>
            <a:off x="1306286" y="685800"/>
            <a:ext cx="48659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Name: Stephanie Adams</a:t>
            </a:r>
          </a:p>
          <a:p>
            <a:r>
              <a:rPr lang="en-AU" dirty="0"/>
              <a:t>Age: 28yrs </a:t>
            </a:r>
          </a:p>
          <a:p>
            <a:r>
              <a:rPr lang="en-AU" dirty="0"/>
              <a:t>Occupation: Marketing Manager @ corporate firm</a:t>
            </a:r>
          </a:p>
          <a:p>
            <a:r>
              <a:rPr lang="en-AU" dirty="0"/>
              <a:t>Location: Adelaide, AUS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FINANCIAL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Struggling with tracking Expenses &amp; overspending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Forgets to make timely payments of bills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Don’t have better insights about her financial situation.</a:t>
            </a:r>
          </a:p>
          <a:p>
            <a:endParaRPr lang="en-AU" dirty="0"/>
          </a:p>
          <a:p>
            <a:r>
              <a:rPr lang="en-AU" dirty="0"/>
              <a:t>GOALS and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Saving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Smart Notifications for timely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Easy to use budgeting tools.</a:t>
            </a:r>
          </a:p>
        </p:txBody>
      </p:sp>
    </p:spTree>
    <p:extLst>
      <p:ext uri="{BB962C8B-B14F-4D97-AF65-F5344CB8AC3E}">
        <p14:creationId xmlns:p14="http://schemas.microsoft.com/office/powerpoint/2010/main" val="416609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1E5C5-1435-BA8A-A846-4BE7804B1A5B}"/>
              </a:ext>
            </a:extLst>
          </p:cNvPr>
          <p:cNvSpPr txBox="1"/>
          <p:nvPr/>
        </p:nvSpPr>
        <p:spPr>
          <a:xfrm>
            <a:off x="2198914" y="206829"/>
            <a:ext cx="930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SOLUTION AVAILABLE IN THE MARKET</a:t>
            </a:r>
          </a:p>
        </p:txBody>
      </p:sp>
      <p:pic>
        <p:nvPicPr>
          <p:cNvPr id="9" name="Picture 8" descr="A white icon of a wallet&#10;&#10;AI-generated content may be incorrect.">
            <a:extLst>
              <a:ext uri="{FF2B5EF4-FFF2-40B4-BE49-F238E27FC236}">
                <a16:creationId xmlns:a16="http://schemas.microsoft.com/office/drawing/2014/main" id="{13159B71-EEA9-E5A2-3ADF-9DE57610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4" y="1077685"/>
            <a:ext cx="2002971" cy="2002971"/>
          </a:xfrm>
          <a:prstGeom prst="rect">
            <a:avLst/>
          </a:prstGeom>
        </p:spPr>
      </p:pic>
      <p:pic>
        <p:nvPicPr>
          <p:cNvPr id="11" name="Picture 10" descr="A colorful square with a white circle in the middle&#10;&#10;AI-generated content may be incorrect.">
            <a:extLst>
              <a:ext uri="{FF2B5EF4-FFF2-40B4-BE49-F238E27FC236}">
                <a16:creationId xmlns:a16="http://schemas.microsoft.com/office/drawing/2014/main" id="{5E06FAD3-3776-FAE0-54BF-BC2444B90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35" y="1137419"/>
            <a:ext cx="3935965" cy="2066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71864A-BF9A-2E24-5A07-5EF75577E630}"/>
              </a:ext>
            </a:extLst>
          </p:cNvPr>
          <p:cNvSpPr txBox="1"/>
          <p:nvPr/>
        </p:nvSpPr>
        <p:spPr>
          <a:xfrm>
            <a:off x="1295400" y="3429000"/>
            <a:ext cx="4332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MONEYFY</a:t>
            </a:r>
          </a:p>
          <a:p>
            <a:r>
              <a:rPr lang="en-AU" dirty="0"/>
              <a:t>Strengths:</a:t>
            </a:r>
            <a:br>
              <a:rPr lang="en-AU" dirty="0"/>
            </a:br>
            <a:r>
              <a:rPr lang="en-US" dirty="0"/>
              <a:t>- Extremely user-friendly UI </a:t>
            </a:r>
            <a:br>
              <a:rPr lang="en-US" dirty="0"/>
            </a:br>
            <a:r>
              <a:rPr lang="en-US" dirty="0"/>
              <a:t>- Quick expense tracking </a:t>
            </a:r>
            <a:br>
              <a:rPr lang="en-US" dirty="0"/>
            </a:br>
            <a:r>
              <a:rPr lang="en-US" dirty="0"/>
              <a:t>- Great for visual spending analysis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Weakness:</a:t>
            </a:r>
          </a:p>
          <a:p>
            <a:r>
              <a:rPr lang="en-US" dirty="0"/>
              <a:t>- Lacks budgeting features </a:t>
            </a:r>
            <a:br>
              <a:rPr lang="en-US" dirty="0"/>
            </a:br>
            <a:r>
              <a:rPr lang="en-US" dirty="0"/>
              <a:t>- No shared budgeting </a:t>
            </a:r>
            <a:br>
              <a:rPr lang="en-US" dirty="0"/>
            </a:br>
            <a:r>
              <a:rPr lang="en-US" dirty="0"/>
              <a:t>- No bill reminders or savings goals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264C3C-E9C9-E9A7-B31E-7AD40AD20328}"/>
              </a:ext>
            </a:extLst>
          </p:cNvPr>
          <p:cNvSpPr txBox="1"/>
          <p:nvPr/>
        </p:nvSpPr>
        <p:spPr>
          <a:xfrm>
            <a:off x="6945086" y="3537857"/>
            <a:ext cx="495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BUDDY</a:t>
            </a:r>
          </a:p>
          <a:p>
            <a:r>
              <a:rPr lang="en-AU" dirty="0"/>
              <a:t>Strengths:</a:t>
            </a:r>
          </a:p>
          <a:p>
            <a:r>
              <a:rPr lang="en-US" dirty="0"/>
              <a:t>- Strong budgeting features </a:t>
            </a:r>
            <a:br>
              <a:rPr lang="en-US" dirty="0"/>
            </a:br>
            <a:r>
              <a:rPr lang="en-US" dirty="0"/>
              <a:t>- Shared budgeting for families/friends </a:t>
            </a:r>
            <a:br>
              <a:rPr lang="en-US" dirty="0"/>
            </a:br>
            <a:r>
              <a:rPr lang="en-US" dirty="0"/>
              <a:t>- User-friendly interface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Weakness:</a:t>
            </a:r>
          </a:p>
          <a:p>
            <a:r>
              <a:rPr lang="en-US" dirty="0"/>
              <a:t>- Lacks bill reminders </a:t>
            </a:r>
            <a:br>
              <a:rPr lang="en-US" dirty="0"/>
            </a:br>
            <a:r>
              <a:rPr lang="en-US" dirty="0"/>
              <a:t>- Less focus on expense tracking </a:t>
            </a:r>
            <a:br>
              <a:rPr lang="en-US" dirty="0"/>
            </a:br>
            <a:r>
              <a:rPr lang="en-US" dirty="0"/>
              <a:t>- Limited savings goal features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343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0576F-7118-4D24-9D2F-3DF3D25831EA}"/>
              </a:ext>
            </a:extLst>
          </p:cNvPr>
          <p:cNvSpPr txBox="1"/>
          <p:nvPr/>
        </p:nvSpPr>
        <p:spPr>
          <a:xfrm>
            <a:off x="1665514" y="566057"/>
            <a:ext cx="984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Arial Black" panose="020B0A04020102020204" pitchFamily="34" charset="0"/>
              </a:rPr>
              <a:t>WE PROPOSE A NEW SOLUTION!</a:t>
            </a:r>
          </a:p>
        </p:txBody>
      </p:sp>
      <p:pic>
        <p:nvPicPr>
          <p:cNvPr id="4" name="Picture 3" descr="A cartoon kangaroo holding a jar of money&#10;&#10;AI-generated content may be incorrect.">
            <a:extLst>
              <a:ext uri="{FF2B5EF4-FFF2-40B4-BE49-F238E27FC236}">
                <a16:creationId xmlns:a16="http://schemas.microsoft.com/office/drawing/2014/main" id="{036652D8-365E-F672-6AA4-73F87807F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00" y="296089"/>
            <a:ext cx="4945600" cy="5776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759334-8E75-F90B-7DCA-3A68234940E2}"/>
              </a:ext>
            </a:extLst>
          </p:cNvPr>
          <p:cNvSpPr/>
          <p:nvPr/>
        </p:nvSpPr>
        <p:spPr>
          <a:xfrm>
            <a:off x="1881543" y="2869363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SAVEMATE</a:t>
            </a:r>
          </a:p>
        </p:txBody>
      </p:sp>
    </p:spTree>
    <p:extLst>
      <p:ext uri="{BB962C8B-B14F-4D97-AF65-F5344CB8AC3E}">
        <p14:creationId xmlns:p14="http://schemas.microsoft.com/office/powerpoint/2010/main" val="385292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8DD54-C102-6BB1-F83E-6D801965BF32}"/>
              </a:ext>
            </a:extLst>
          </p:cNvPr>
          <p:cNvSpPr txBox="1"/>
          <p:nvPr/>
        </p:nvSpPr>
        <p:spPr>
          <a:xfrm>
            <a:off x="1861457" y="315686"/>
            <a:ext cx="9742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COMPARISON WITH OUR APP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CB7D87-BFD9-EDDA-99B7-C8E8F166C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08533"/>
              </p:ext>
            </p:extLst>
          </p:nvPr>
        </p:nvGraphicFramePr>
        <p:xfrm>
          <a:off x="2142672" y="1531643"/>
          <a:ext cx="8993415" cy="369350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51538">
                  <a:extLst>
                    <a:ext uri="{9D8B030D-6E8A-4147-A177-3AD203B41FA5}">
                      <a16:colId xmlns:a16="http://schemas.microsoft.com/office/drawing/2014/main" val="3910071961"/>
                    </a:ext>
                  </a:extLst>
                </a:gridCol>
                <a:gridCol w="1465593">
                  <a:extLst>
                    <a:ext uri="{9D8B030D-6E8A-4147-A177-3AD203B41FA5}">
                      <a16:colId xmlns:a16="http://schemas.microsoft.com/office/drawing/2014/main" val="2501456612"/>
                    </a:ext>
                  </a:extLst>
                </a:gridCol>
                <a:gridCol w="2011861">
                  <a:extLst>
                    <a:ext uri="{9D8B030D-6E8A-4147-A177-3AD203B41FA5}">
                      <a16:colId xmlns:a16="http://schemas.microsoft.com/office/drawing/2014/main" val="3838364939"/>
                    </a:ext>
                  </a:extLst>
                </a:gridCol>
                <a:gridCol w="3064423">
                  <a:extLst>
                    <a:ext uri="{9D8B030D-6E8A-4147-A177-3AD203B41FA5}">
                      <a16:colId xmlns:a16="http://schemas.microsoft.com/office/drawing/2014/main" val="1333191190"/>
                    </a:ext>
                  </a:extLst>
                </a:gridCol>
              </a:tblGrid>
              <a:tr h="58286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FEATURES</a:t>
                      </a:r>
                      <a:endParaRPr lang="en-AU" sz="16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MONEYFY</a:t>
                      </a:r>
                      <a:endParaRPr lang="en-AU" sz="16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BUDDY</a:t>
                      </a:r>
                      <a:endParaRPr lang="en-AU" sz="16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SAVEMATE</a:t>
                      </a:r>
                      <a:endParaRPr lang="en-AU" sz="16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011585"/>
                  </a:ext>
                </a:extLst>
              </a:tr>
              <a:tr h="50514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EXPENSE TRACKING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Simple UI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Shared tracking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Advance reports and tracking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418639"/>
                  </a:ext>
                </a:extLst>
              </a:tr>
              <a:tr h="505144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BUDGETING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 Budgeting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Group &amp; Personal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Custom Budgeting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449372"/>
                  </a:ext>
                </a:extLst>
              </a:tr>
              <a:tr h="5579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BANK AND CASH TRACKING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 Tracking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 Tracking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Provided tracking with user permission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4672075"/>
                  </a:ext>
                </a:extLst>
              </a:tr>
              <a:tr h="5579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REPORTS AND ANALYSIS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Basic Charts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Basic trends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Graphs and AI insights on spending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468721"/>
                  </a:ext>
                </a:extLst>
              </a:tr>
              <a:tr h="5579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BILL REMINDERS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 reminders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Limited support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Custom bill reminders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2633286"/>
                  </a:ext>
                </a:extLst>
              </a:tr>
              <a:tr h="426389"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SAVING GOALS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None 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Limited 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4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Custom</a:t>
                      </a:r>
                      <a:endParaRPr lang="en-AU" sz="1400" b="0" i="0" u="none" strike="noStrike" dirty="0">
                        <a:solidFill>
                          <a:srgbClr val="FFFFFF"/>
                        </a:solidFill>
                        <a:effectLst/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440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21935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3189</TotalTime>
  <Words>484</Words>
  <Application>Microsoft Office PowerPoint</Application>
  <PresentationFormat>Widescreen</PresentationFormat>
  <Paragraphs>113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Aptos</vt:lpstr>
      <vt:lpstr>Arial</vt:lpstr>
      <vt:lpstr>Arial Black</vt:lpstr>
      <vt:lpstr>Avenir Next</vt:lpstr>
      <vt:lpstr>Neue Haas Grotesk Text Pro</vt:lpstr>
      <vt:lpstr>InterweaveVTI</vt:lpstr>
      <vt:lpstr>PERSONAL FINANCE TRACKER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Drashya Chahar</dc:creator>
  <cp:lastModifiedBy>Drashya Chahar</cp:lastModifiedBy>
  <cp:revision>1</cp:revision>
  <dcterms:created xsi:type="dcterms:W3CDTF">2025-03-07T05:14:49Z</dcterms:created>
  <dcterms:modified xsi:type="dcterms:W3CDTF">2025-03-11T12:45:35Z</dcterms:modified>
</cp:coreProperties>
</file>