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5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911E-F4E0-7EC5-2127-C12E4D4D9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B40D96-A15C-D273-B742-F08AFE7E9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A4D8DC-FA4C-8E00-26E8-50BA9E24A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FA269-5640-F6C5-98D5-B94ADD24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5FDE0D-AB7F-BE26-BC7B-4D2398CC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1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48440D-D91F-A484-F961-7BD87284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3E553D-5E1A-98D2-E610-637B39380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D598EC-801B-5811-101B-9E3E60DA5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7C360-62AF-0889-F3D7-6B9E1440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9822BD-2BDD-7CF5-A10D-AF4117DC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886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FFD77AD-8EA5-E5CB-00D8-FEC5D8DFD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96BC80-3437-1245-B9C2-347899461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87466E-AFC3-0966-C11B-72F0DFFD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3346E-6572-8A02-3DE5-15315E836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B6D903-06C4-8D98-928F-8D958DEDF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6197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DA5894-6229-9200-1B68-30D9216A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DD1E6-899C-0309-1611-1056187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186BC5-D4BF-78E6-1F5F-129D84A16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49E40-8F57-3403-2515-90761B8B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3C6F43-6D7A-B6F9-124E-C79204CD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0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2A379-5195-F37F-7E6B-C65ACF1FC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749327-4CE8-A74B-066B-3D4B49256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8F2FB-F0BA-8CEE-440E-F19A3FAC2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601771-0D17-3E6B-D60E-F957AA3F6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4E07E-C646-620B-6FF0-1B7A76D5B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76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BBBD-4E77-DCD8-8C65-10C3DB20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99EDD-6B65-19EB-BE31-DF9148E1CE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1253455-20E5-934D-A2DE-EED35C70F0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AA2444-CF71-436E-DA9C-D5FC93C50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3D2AFF-B178-84AC-1A7E-155593936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7731DE-A902-880A-D34E-35FDFF7B7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2419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47102-FFF4-6004-D17F-BDD434974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803630-27DA-CF39-9F6F-D5BFD325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9722256-EDBF-E93B-9A8B-977C3E04D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5565E-24F0-E610-81F3-2FDAED2410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BC3A2C-FCCC-A63C-49AF-629F35D1E2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8262BDE-1EE3-93B6-CE8C-F6ED914C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7570BD-DC84-2E1B-C2D1-7A9B21C9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497A85-B1E7-D6F7-5164-F1293857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665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1C13E-1642-7801-D451-F306F64F8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617A223-9667-7E36-548E-7820F8413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F1C293-4E2F-9503-C393-69371EAF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77FAF1-7CF7-7F5A-8909-F0EAC599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199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4CD061-72B6-17EB-B20B-8D2092AC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3DCE1-CDC1-532D-585F-C953BF1A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F3E7DB-557D-3E19-3463-5AB97D6B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09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5CAC7-8379-1FCB-F146-2C40CA93A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4A3A60-428E-BF53-6AD1-0288CB03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B6A7AC-CFD7-F403-FF73-87AD60BB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8F75E5-F37B-5997-2EC5-10704EA0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9ECB39-8E69-B781-D287-E977D99BF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E3F40F-04A5-1CC2-3C57-E421CFAF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9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01A8E3-1E1E-DB47-E036-024A58F82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0EA34B-2A4E-BA22-254B-64608E57B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21D3A-6139-7511-1545-8FD822B5DC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7C1175-E34D-F6A9-056E-D2317FB44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353E4D-1209-A22B-9CA2-45A3ED00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D13AE-79E7-E42F-D507-1AD1994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6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FFEDD7-A295-C644-8227-C7005F94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F838D9-B28E-89CE-D2D5-3F283774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F6B9AA-DA95-3E62-C80F-2DCAC45AC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B56BA-EDAA-497B-9ADE-56C6197043F8}" type="datetimeFigureOut">
              <a:rPr lang="zh-CN" altLang="en-US" smtClean="0"/>
              <a:t>2025/7/30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D1B36D-95E7-0F72-0A3A-1814AF2AB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20F771-0492-F3DF-9C1E-9807455F98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D4C93-6617-47F1-BFE2-F6504E8035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71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7" Type="http://schemas.openxmlformats.org/officeDocument/2006/relationships/image" Target="../media/image2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video" Target="../media/media2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B6B437-1FD5-603C-55D6-5773D7B77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7.4-7.30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5369734-84EC-955B-D35A-ECFF11A95F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704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5E0EB-EF01-9D0B-2BF4-C6584978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3FA42-8F99-265C-FEC6-D50D06598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077" y="253387"/>
            <a:ext cx="2977293" cy="716097"/>
          </a:xfrm>
        </p:spPr>
        <p:txBody>
          <a:bodyPr>
            <a:noAutofit/>
          </a:bodyPr>
          <a:lstStyle/>
          <a:p>
            <a:r>
              <a:rPr lang="en-US" altLang="zh-CN" sz="4800" dirty="0"/>
              <a:t>7.4-7.10</a:t>
            </a:r>
            <a:endParaRPr lang="zh-CN" altLang="en-US" sz="48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E839B-1413-428A-4C7C-5E1F9E32F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1653" y="4948851"/>
            <a:ext cx="9144000" cy="1655762"/>
          </a:xfrm>
        </p:spPr>
        <p:txBody>
          <a:bodyPr/>
          <a:lstStyle/>
          <a:p>
            <a:pPr algn="l"/>
            <a:r>
              <a:rPr lang="zh-CN" altLang="en-US" dirty="0"/>
              <a:t>基础</a:t>
            </a:r>
            <a:r>
              <a:rPr lang="en-US" altLang="zh-CN" dirty="0" err="1"/>
              <a:t>unitree_rl_gym</a:t>
            </a:r>
            <a:r>
              <a:rPr lang="zh-CN" altLang="en-US" dirty="0"/>
              <a:t>工程跑通，观察到在原来</a:t>
            </a:r>
            <a:r>
              <a:rPr lang="en-US" altLang="zh-CN" dirty="0"/>
              <a:t>rewards</a:t>
            </a:r>
            <a:r>
              <a:rPr lang="zh-CN" altLang="en-US" dirty="0"/>
              <a:t>的基础上，前后左右移动基本没问题，但是</a:t>
            </a:r>
            <a:r>
              <a:rPr lang="en-US" altLang="zh-CN" dirty="0"/>
              <a:t>in-place rotation</a:t>
            </a:r>
            <a:r>
              <a:rPr lang="zh-CN" altLang="en-US" dirty="0"/>
              <a:t>有如右图视频中先扭身子再动脚，最后摔倒的问题</a:t>
            </a:r>
            <a:endParaRPr lang="en-US" altLang="zh-CN" dirty="0"/>
          </a:p>
          <a:p>
            <a:pPr algn="l"/>
            <a:r>
              <a:rPr lang="en-US" altLang="zh-CN" dirty="0"/>
              <a:t>- </a:t>
            </a:r>
            <a:r>
              <a:rPr lang="zh-CN" altLang="en-US" dirty="0"/>
              <a:t>然后开始修改</a:t>
            </a:r>
            <a:r>
              <a:rPr lang="en-US" altLang="zh-CN" dirty="0"/>
              <a:t>rewards</a:t>
            </a:r>
            <a:r>
              <a:rPr lang="zh-CN" altLang="en-US" dirty="0"/>
              <a:t>尝试解决</a:t>
            </a:r>
          </a:p>
        </p:txBody>
      </p:sp>
      <p:pic>
        <p:nvPicPr>
          <p:cNvPr id="5" name="557820091ea99987cdac3c4d556404a6">
            <a:hlinkClick r:id="" action="ppaction://media"/>
            <a:extLst>
              <a:ext uri="{FF2B5EF4-FFF2-40B4-BE49-F238E27FC236}">
                <a16:creationId xmlns:a16="http://schemas.microsoft.com/office/drawing/2014/main" id="{BED50651-9383-D8F3-58C9-B18B8A71CF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3695" y="1379568"/>
            <a:ext cx="5616353" cy="3159199"/>
          </a:xfrm>
          <a:prstGeom prst="rect">
            <a:avLst/>
          </a:prstGeom>
        </p:spPr>
      </p:pic>
      <p:pic>
        <p:nvPicPr>
          <p:cNvPr id="6" name="e2f89cafaa2c06df06fa559c53c878c8">
            <a:hlinkClick r:id="" action="ppaction://media"/>
            <a:extLst>
              <a:ext uri="{FF2B5EF4-FFF2-40B4-BE49-F238E27FC236}">
                <a16:creationId xmlns:a16="http://schemas.microsoft.com/office/drawing/2014/main" id="{61C53DFE-686E-F333-E80F-D89F0368175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179488" y="1314809"/>
            <a:ext cx="5731481" cy="322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3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3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193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54</Words>
  <Application>Microsoft Office PowerPoint</Application>
  <PresentationFormat>宽屏</PresentationFormat>
  <Paragraphs>4</Paragraphs>
  <Slides>2</Slides>
  <Notes>0</Notes>
  <HiddenSlides>0</HiddenSlides>
  <MMClips>2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7.4-7.30</vt:lpstr>
      <vt:lpstr>7.4-7.10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Xueyin LUO</dc:creator>
  <cp:lastModifiedBy>Xueyin LUO</cp:lastModifiedBy>
  <cp:revision>1</cp:revision>
  <dcterms:created xsi:type="dcterms:W3CDTF">2025-07-30T13:26:15Z</dcterms:created>
  <dcterms:modified xsi:type="dcterms:W3CDTF">2025-07-30T13:36:13Z</dcterms:modified>
</cp:coreProperties>
</file>