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80" r:id="rId4"/>
    <p:sldId id="26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1063" autoAdjust="0"/>
  </p:normalViewPr>
  <p:slideViewPr>
    <p:cSldViewPr>
      <p:cViewPr varScale="1">
        <p:scale>
          <a:sx n="113" d="100"/>
          <a:sy n="113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8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123D-1D32-4D82-B9B8-F4FD966A9C32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98D6-5DAA-4DC1-9C61-22FAF790A3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298D6-5DAA-4DC1-9C61-22FAF790A3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A120-492C-4BEF-8BCE-E314FDE9EB4A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 descr="7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pPr/>
              <a:t>11.03.2023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 descr="8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57324" y="2357430"/>
            <a:ext cx="7286676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1878996"/>
            <a:ext cx="468052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НАВЧАЛЬНА ЛІТЕРАТУРА</a:t>
            </a:r>
            <a:endParaRPr lang="ru-RU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2143108" y="1357298"/>
            <a:ext cx="6400800" cy="39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00165"/>
              </p:ext>
            </p:extLst>
          </p:nvPr>
        </p:nvGraphicFramePr>
        <p:xfrm>
          <a:off x="1214414" y="980727"/>
          <a:ext cx="7500990" cy="358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5889">
                  <a:extLst>
                    <a:ext uri="{9D8B030D-6E8A-4147-A177-3AD203B41FA5}">
                      <a16:colId xmlns:a16="http://schemas.microsoft.com/office/drawing/2014/main" val="2666928447"/>
                    </a:ext>
                  </a:extLst>
                </a:gridCol>
                <a:gridCol w="8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4139">
                <a:tc>
                  <a:txBody>
                    <a:bodyPr/>
                    <a:lstStyle/>
                    <a:p>
                      <a:pPr marL="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автори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45021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тема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сторінки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813">
                <a:tc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50665" algn="l"/>
                          <a:tab pos="449580" algn="l"/>
                        </a:tabLs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36083" y="223861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##</a:t>
            </a:r>
            <a:r>
              <a:rPr lang="uk-UA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розділ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##</a:t>
            </a:r>
            <a:endParaRPr lang="uk-UA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1099" y="4566679"/>
            <a:ext cx="750099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uk-UA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Ухвалили: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Рекомендувати Вченій раді університету надати гриф «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sz="1800" dirty="0">
                <a:latin typeface="Times New Roman" pitchFamily="18" charset="0"/>
                <a:ea typeface="Times New Roman"/>
                <a:cs typeface="Times New Roman" pitchFamily="18" charset="0"/>
              </a:rPr>
              <a:t>розділ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» вищезазначеному  рукопису і рекомендувати його до розповсюдження в електронному вигляді. </a:t>
            </a: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2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348880"/>
            <a:ext cx="6120680" cy="230832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Дякую за увагу!</a:t>
            </a:r>
            <a:endParaRPr lang="ru-RU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31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50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Schoolbook</vt:lpstr>
      <vt:lpstr>Times New Roman</vt:lpstr>
      <vt:lpstr>Тема Office</vt:lpstr>
      <vt:lpstr>Специальное оформление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Логотип</dc:title>
  <dc:creator>Admin</dc:creator>
  <cp:lastModifiedBy>Oleksandr  Zahaietskyi</cp:lastModifiedBy>
  <cp:revision>276</cp:revision>
  <dcterms:created xsi:type="dcterms:W3CDTF">2011-12-13T19:04:59Z</dcterms:created>
  <dcterms:modified xsi:type="dcterms:W3CDTF">2023-03-11T20:21:20Z</dcterms:modified>
</cp:coreProperties>
</file>