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6" r:id="rId4"/>
    <p:sldId id="281" r:id="rId5"/>
    <p:sldId id="282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1063" autoAdjust="0"/>
  </p:normalViewPr>
  <p:slideViewPr>
    <p:cSldViewPr>
      <p:cViewPr varScale="1">
        <p:scale>
          <a:sx n="162" d="100"/>
          <a:sy n="162" d="100"/>
        </p:scale>
        <p:origin x="21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8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123D-1D32-4D82-B9B8-F4FD966A9C32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298D6-5DAA-4DC1-9C61-22FAF790A3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7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298D6-5DAA-4DC1-9C61-22FAF790A3D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94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A120-492C-4BEF-8BCE-E314FDE9EB4A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A7AF-73F7-423A-8321-4AB909BAE78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 descr="7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83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8458B-A383-4988-B0F2-64C554160B75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E86F-4884-47DB-97B1-9A0B6FF8BEC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 descr="8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839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857324" y="2357430"/>
            <a:ext cx="7286676" cy="612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9912" y="1878996"/>
            <a:ext cx="468052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  <a:cs typeface="Times New Roman" pitchFamily="18" charset="0"/>
              </a:rPr>
              <a:t>НАВЧАЛЬНА ЛІТЕРАТУРА</a:t>
            </a:r>
            <a:endParaRPr lang="ru-RU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704" y="2348880"/>
            <a:ext cx="6120680" cy="230832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7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entury Schoolbook" pitchFamily="18" charset="0"/>
              </a:rPr>
              <a:t>Дякую за увагу!</a:t>
            </a:r>
            <a:endParaRPr lang="ru-RU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3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2143108" y="1357298"/>
            <a:ext cx="6400800" cy="395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51150"/>
              </p:ext>
            </p:extLst>
          </p:nvPr>
        </p:nvGraphicFramePr>
        <p:xfrm>
          <a:off x="1259632" y="1139193"/>
          <a:ext cx="7484307" cy="3441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644">
                  <a:extLst>
                    <a:ext uri="{9D8B030D-6E8A-4147-A177-3AD203B41FA5}">
                      <a16:colId xmlns:a16="http://schemas.microsoft.com/office/drawing/2014/main" val="2666928447"/>
                    </a:ext>
                  </a:extLst>
                </a:gridCol>
                <a:gridCol w="85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7746">
                <a:tc>
                  <a:txBody>
                    <a:bodyPr/>
                    <a:lstStyle/>
                    <a:p>
                      <a:pPr marL="0"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автори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endParaRPr lang="uk-UA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-450215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тема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endParaRPr lang="uk-UA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сторінки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с.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189">
                <a:tc>
                  <a:txBody>
                    <a:bodyPr/>
                    <a:lstStyle/>
                    <a:p>
                      <a:pPr marL="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Рецензенти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4050665" algn="l"/>
                          <a:tab pos="449580" algn="l"/>
                        </a:tabLs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r>
                        <a:rPr lang="uk-UA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рецензенти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##</a:t>
                      </a:r>
                      <a:endParaRPr lang="uk-UA" sz="1800" dirty="0">
                        <a:latin typeface="Times New Roman" pitchFamily="18" charset="0"/>
                        <a:ea typeface="SimSu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03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A4AA2-A4C5-BDF2-BCCD-FAA5683A1322}"/>
              </a:ext>
            </a:extLst>
          </p:cNvPr>
          <p:cNvSpPr txBox="1"/>
          <p:nvPr/>
        </p:nvSpPr>
        <p:spPr>
          <a:xfrm>
            <a:off x="1259632" y="4581128"/>
            <a:ext cx="7500990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uk-UA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Ухвалили: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Рекомендувати Вченій раді університету надати гриф «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##</a:t>
            </a:r>
            <a:r>
              <a:rPr lang="uk-UA" sz="1800" dirty="0">
                <a:latin typeface="Times New Roman" pitchFamily="18" charset="0"/>
                <a:ea typeface="Times New Roman"/>
                <a:cs typeface="Times New Roman" pitchFamily="18" charset="0"/>
              </a:rPr>
              <a:t>розділ</a:t>
            </a: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</a:rPr>
              <a:t>##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» вищезазначеному  рукопису і рекомендувати його до розповсюдження в електронному вигляді. </a:t>
            </a:r>
          </a:p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  <a:p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5F90A-7F3F-19E1-6754-A23A392AE078}"/>
              </a:ext>
            </a:extLst>
          </p:cNvPr>
          <p:cNvSpPr txBox="1"/>
          <p:nvPr/>
        </p:nvSpPr>
        <p:spPr>
          <a:xfrm>
            <a:off x="3995936" y="33265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##</a:t>
            </a:r>
            <a:r>
              <a:rPr lang="uk-UA" dirty="0"/>
              <a:t>розділ</a:t>
            </a:r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382278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50</Words>
  <Application>Microsoft Office PowerPoint</Application>
  <PresentationFormat>On-screen Show (4:3)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Times New Roman</vt:lpstr>
      <vt:lpstr>Тема Office</vt:lpstr>
      <vt:lpstr>Специальное оформление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Логотип</dc:title>
  <dc:creator>Admin</dc:creator>
  <cp:lastModifiedBy>Oleksandr  Zahaietskyi</cp:lastModifiedBy>
  <cp:revision>282</cp:revision>
  <dcterms:created xsi:type="dcterms:W3CDTF">2011-12-13T19:04:59Z</dcterms:created>
  <dcterms:modified xsi:type="dcterms:W3CDTF">2023-06-04T09:03:55Z</dcterms:modified>
</cp:coreProperties>
</file>