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A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B8BBC1A-3356-4F48-BA96-57EA239EA1C4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8CC7D25-5A98-47D4-99EE-210660EC296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B8BBC1A-3356-4F48-BA96-57EA239EA1C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8CC7D25-5A98-47D4-99EE-210660EC296E}" type="slidenum">
              <a:rPr lang="ru-RU" smtClean="0"/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roglib.io/p/databases-2019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2803" y="-693015"/>
            <a:ext cx="9403685" cy="2971801"/>
          </a:xfrm>
        </p:spPr>
        <p:txBody>
          <a:bodyPr/>
          <a:lstStyle/>
          <a:p>
            <a:r>
              <a:rPr lang="ru-RU" dirty="0" smtClean="0"/>
              <a:t>Разработка базы данных </a:t>
            </a:r>
            <a:r>
              <a:rPr lang="ru-RU" dirty="0" smtClean="0"/>
              <a:t>«Магазин музыкальных инструментов»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6559" y="4817261"/>
            <a:ext cx="11016175" cy="1947333"/>
          </a:xfrm>
        </p:spPr>
        <p:txBody>
          <a:bodyPr>
            <a:noAutofit/>
          </a:bodyPr>
          <a:lstStyle/>
          <a:p>
            <a:r>
              <a:rPr lang="ru-RU" sz="2400" dirty="0" smtClean="0"/>
              <a:t>Учебное заведение: ГБПОУ «Тверской </a:t>
            </a:r>
            <a:r>
              <a:rPr lang="ru-RU" sz="2400" dirty="0"/>
              <a:t>колледж им. </a:t>
            </a:r>
            <a:r>
              <a:rPr lang="ru-RU" sz="2400" dirty="0" err="1" smtClean="0"/>
              <a:t>А.Н.Коняева</a:t>
            </a:r>
            <a:r>
              <a:rPr lang="ru-RU" sz="2400" dirty="0" smtClean="0"/>
              <a:t>»</a:t>
            </a:r>
            <a:endParaRPr lang="ru-RU" sz="2400" dirty="0"/>
          </a:p>
          <a:p>
            <a:r>
              <a:rPr lang="ru-RU" sz="2400" dirty="0" smtClean="0"/>
              <a:t>Выполнил: </a:t>
            </a:r>
            <a:r>
              <a:rPr lang="ru-RU" sz="2400" dirty="0" smtClean="0"/>
              <a:t>Николаев Никита Алексеевич</a:t>
            </a:r>
            <a:endParaRPr lang="ru-RU" sz="2400" dirty="0" smtClean="0"/>
          </a:p>
          <a:p>
            <a:r>
              <a:rPr lang="ru-RU" sz="2400" dirty="0" smtClean="0"/>
              <a:t>Руководитель: Петрушенко Людмила Леонидовна 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2142" y="220364"/>
            <a:ext cx="10064470" cy="1507067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/>
              <a:t>Основные источники информации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142" y="2475249"/>
            <a:ext cx="8534400" cy="3615267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effectLst/>
              </a:rPr>
              <a:t>Этапы проектирования баз данных: [Электронный ресурс].URL: </a:t>
            </a:r>
            <a:r>
              <a:rPr lang="ru-RU" u="sng" dirty="0">
                <a:solidFill>
                  <a:schemeClr val="accent5"/>
                </a:solidFill>
                <a:effectLst/>
              </a:rPr>
              <a:t>https://helpiks.org/5-108508.html</a:t>
            </a:r>
            <a:endParaRPr lang="ru-RU" dirty="0">
              <a:solidFill>
                <a:schemeClr val="accent5"/>
              </a:solidFill>
              <a:effectLst/>
            </a:endParaRPr>
          </a:p>
          <a:p>
            <a:pPr lvl="0"/>
            <a:r>
              <a:rPr lang="ru-RU" dirty="0">
                <a:effectLst/>
              </a:rPr>
              <a:t>Реляционные базы данных: [Электронный ресурс].URL: </a:t>
            </a:r>
            <a:r>
              <a:rPr lang="ru-RU" u="sng" dirty="0">
                <a:solidFill>
                  <a:schemeClr val="accent5"/>
                </a:solidFill>
                <a:effectLst/>
              </a:rPr>
              <a:t>http://pgsgif.ru/sites/default/files/lection_BD.pdf</a:t>
            </a:r>
            <a:endParaRPr lang="ru-RU" dirty="0">
              <a:solidFill>
                <a:schemeClr val="accent5"/>
              </a:solidFill>
              <a:effectLst/>
            </a:endParaRPr>
          </a:p>
          <a:p>
            <a:pPr lvl="0"/>
            <a:r>
              <a:rPr lang="ru-RU" dirty="0">
                <a:effectLst/>
              </a:rPr>
              <a:t>Создание форм в MS </a:t>
            </a:r>
            <a:r>
              <a:rPr lang="ru-RU" dirty="0" err="1">
                <a:effectLst/>
              </a:rPr>
              <a:t>Access</a:t>
            </a:r>
            <a:r>
              <a:rPr lang="ru-RU" dirty="0">
                <a:effectLst/>
              </a:rPr>
              <a:t>: [Электронный ресурс].URL: </a:t>
            </a:r>
            <a:r>
              <a:rPr lang="ru-RU" u="sng" dirty="0">
                <a:solidFill>
                  <a:srgbClr val="E9A039"/>
                </a:solidFill>
                <a:effectLst/>
              </a:rPr>
              <a:t>https://nastroyvse.ru/programs/review/sozdanie-form-microsoft-access.html</a:t>
            </a:r>
            <a:endParaRPr lang="ru-RU" dirty="0">
              <a:solidFill>
                <a:schemeClr val="accent5"/>
              </a:solidFill>
              <a:effectLst/>
            </a:endParaRPr>
          </a:p>
          <a:p>
            <a:pPr lvl="0"/>
            <a:r>
              <a:rPr lang="ru-RU" dirty="0">
                <a:effectLst/>
              </a:rPr>
              <a:t>Топ 10 систем управления базами данных: [Электронный ресурс].URL: </a:t>
            </a:r>
            <a:endParaRPr lang="ru-RU" dirty="0">
              <a:effectLst/>
            </a:endParaRPr>
          </a:p>
          <a:p>
            <a:pPr lvl="0"/>
            <a:r>
              <a:rPr lang="ru-RU" u="sng" dirty="0">
                <a:solidFill>
                  <a:srgbClr val="E9A039"/>
                </a:solidFill>
                <a:effectLst/>
                <a:sym typeface="+mn-ea"/>
                <a:hlinkClick r:id="rId1"/>
              </a:rPr>
              <a:t>https://proglib.io/p/databases-2019</a:t>
            </a:r>
            <a:endParaRPr lang="ru-RU" dirty="0">
              <a:solidFill>
                <a:srgbClr val="E9A039"/>
              </a:solidFill>
              <a:effectLst/>
            </a:endParaRPr>
          </a:p>
          <a:p>
            <a:pPr lvl="0"/>
            <a:r>
              <a:rPr lang="ru-RU" dirty="0" smtClean="0">
                <a:effectLst/>
              </a:rPr>
              <a:t>Какие </a:t>
            </a:r>
            <a:r>
              <a:rPr lang="ru-RU" dirty="0">
                <a:effectLst/>
              </a:rPr>
              <a:t>бывают музыкальные инструменты?: [Электронный ресурс].URL: </a:t>
            </a:r>
            <a:r>
              <a:rPr lang="ru-RU" u="sng" dirty="0">
                <a:solidFill>
                  <a:schemeClr val="accent5"/>
                </a:solidFill>
                <a:effectLst/>
              </a:rPr>
              <a:t>https://sub-cult.ru/chtivo/statji/47-kakie-byvayut-muzykalnye-instrumenty</a:t>
            </a:r>
            <a:endParaRPr lang="ru-RU" dirty="0">
              <a:solidFill>
                <a:schemeClr val="accent5"/>
              </a:solidFill>
              <a:effectLst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4817" y="2588677"/>
            <a:ext cx="10826470" cy="1507067"/>
          </a:xfrm>
        </p:spPr>
        <p:txBody>
          <a:bodyPr>
            <a:noAutofit/>
          </a:bodyPr>
          <a:lstStyle/>
          <a:p>
            <a:r>
              <a:rPr lang="ru-RU" sz="6000" dirty="0" smtClean="0"/>
              <a:t>Спасибо за </a:t>
            </a:r>
            <a:r>
              <a:rPr lang="ru-RU" sz="6000" dirty="0" smtClean="0"/>
              <a:t>внимание!</a:t>
            </a:r>
            <a:endParaRPr lang="ru-RU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4447" y="-321339"/>
            <a:ext cx="8534400" cy="1507067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Актуальность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5601" y="1779494"/>
            <a:ext cx="10898476" cy="3615267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При открытии магазина музыкальных инструментов, нужно вести учет товаров, а вести его на бумаге отнимает много времени. Здесь подойдет база данных, которая облегчит это работу в несколько десятков раз. Она поможет как с продажами, так и учетом товаров, которые имеются или отсутствуют на складе магазина.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68639" y="-65580"/>
            <a:ext cx="12492842" cy="1914012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/>
              <a:t>Цели и </a:t>
            </a:r>
            <a:r>
              <a:rPr lang="ru-RU" sz="6000" dirty="0" smtClean="0"/>
              <a:t>задачи исследования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566" y="1777180"/>
            <a:ext cx="10180433" cy="361526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Повысить навыки владения СУБД </a:t>
            </a:r>
            <a:r>
              <a:rPr lang="en-US" sz="2400" dirty="0" smtClean="0"/>
              <a:t>Microsoft </a:t>
            </a:r>
            <a:r>
              <a:rPr lang="en-US" sz="2400" dirty="0" smtClean="0"/>
              <a:t>Access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Разработать базу </a:t>
            </a:r>
            <a:r>
              <a:rPr lang="ru-RU" sz="2400" dirty="0" smtClean="0"/>
              <a:t>«Магазин музыкальных инструментов»</a:t>
            </a:r>
            <a:endParaRPr lang="ru-RU" sz="2400" dirty="0" smtClean="0"/>
          </a:p>
          <a:p>
            <a:r>
              <a:rPr lang="ru-RU" sz="2400" dirty="0" smtClean="0"/>
              <a:t>Облегчить работу простым покупателям, а также администраторам магазина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8164" y="-290507"/>
            <a:ext cx="8164820" cy="1507067"/>
          </a:xfrm>
        </p:spPr>
        <p:txBody>
          <a:bodyPr>
            <a:normAutofit/>
          </a:bodyPr>
          <a:lstStyle/>
          <a:p>
            <a:r>
              <a:rPr lang="ru-RU" sz="6000" dirty="0" smtClean="0"/>
              <a:t>Степень </a:t>
            </a:r>
            <a:r>
              <a:rPr lang="ru-RU" sz="6000" dirty="0" smtClean="0"/>
              <a:t>новизны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8078" y="1477818"/>
            <a:ext cx="10964991" cy="4693266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Музыкальные инструменты </a:t>
            </a:r>
            <a:r>
              <a:rPr lang="ru-RU" sz="2400" dirty="0" smtClean="0"/>
              <a:t>с давних времен пользуются спросом у профессионалов и у новичков. Создание системы несет в себе задачу для облегчения продаж</a:t>
            </a:r>
            <a:r>
              <a:rPr lang="ru-RU" sz="2400" dirty="0"/>
              <a:t> </a:t>
            </a:r>
            <a:r>
              <a:rPr lang="ru-RU" sz="2400" dirty="0" smtClean="0"/>
              <a:t>и поиска нужных инструментов, а так же для упрощения работы с бумаги, после продажи.</a:t>
            </a:r>
            <a:endParaRPr lang="ru-RU" sz="2400" dirty="0" smtClean="0"/>
          </a:p>
          <a:p>
            <a:pPr algn="just"/>
            <a:r>
              <a:rPr lang="ru-RU" sz="2400" dirty="0" smtClean="0"/>
              <a:t>Если вручную составлять чеки, то это займет много времени, а также присутствует человеческий фактор, что приведет к ошибкам, а в дальнейшем переписыванием кипы бумаг.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756" y="266868"/>
            <a:ext cx="11358812" cy="1507067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/>
              <a:t>Технико-экономическое обоснование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924664"/>
            <a:ext cx="8534400" cy="361526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Для данной системы я освоил строение магазина. А так же узнал какими характеристиками обладает музыкальный инструмент и какие инструменты существуют.</a:t>
            </a:r>
            <a:endParaRPr lang="ru-RU" alt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90005" y="419595"/>
            <a:ext cx="12564093" cy="1905000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/>
              <a:t>Функциональная Схема данных </a:t>
            </a:r>
            <a:r>
              <a:rPr lang="ru-RU" sz="6000" dirty="0" smtClean="0"/>
              <a:t>и главное окно </a:t>
            </a:r>
            <a:r>
              <a:rPr lang="ru-RU" sz="6000" dirty="0" smtClean="0"/>
              <a:t>приложения</a:t>
            </a:r>
            <a:endParaRPr lang="ru-RU" sz="6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821" y="2977677"/>
            <a:ext cx="5212080" cy="3327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089" y="2977677"/>
            <a:ext cx="5990476" cy="332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625828" y="-387928"/>
            <a:ext cx="9905998" cy="1905000"/>
          </a:xfrm>
        </p:spPr>
        <p:txBody>
          <a:bodyPr>
            <a:normAutofit/>
          </a:bodyPr>
          <a:lstStyle/>
          <a:p>
            <a:r>
              <a:rPr lang="ru-RU" sz="6000" dirty="0"/>
              <a:t>администратор</a:t>
            </a:r>
            <a:endParaRPr lang="ru-RU" sz="6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155" y="1148936"/>
            <a:ext cx="9975273" cy="5259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3930071" y="-340425"/>
            <a:ext cx="9905998" cy="1905000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Покупатель</a:t>
            </a:r>
            <a:endParaRPr lang="ru-RU" sz="6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27968"/>
            <a:ext cx="4087726" cy="4172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41" y="1792046"/>
            <a:ext cx="4569714" cy="304479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071" y="1227968"/>
            <a:ext cx="3308930" cy="417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600" y="191745"/>
            <a:ext cx="8534400" cy="1507067"/>
          </a:xfrm>
        </p:spPr>
        <p:txBody>
          <a:bodyPr>
            <a:normAutofit/>
          </a:bodyPr>
          <a:lstStyle/>
          <a:p>
            <a:r>
              <a:rPr lang="ru-RU" sz="6000" dirty="0" smtClean="0"/>
              <a:t>Результат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1" y="1698812"/>
            <a:ext cx="10405129" cy="3615267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В результате </a:t>
            </a:r>
            <a:r>
              <a:rPr lang="ru-RU" sz="2400" dirty="0" smtClean="0"/>
              <a:t>была разработана база </a:t>
            </a:r>
            <a:r>
              <a:rPr lang="ru-RU" sz="2400" dirty="0" smtClean="0"/>
              <a:t>данных </a:t>
            </a:r>
            <a:r>
              <a:rPr lang="ru-RU" sz="2400" dirty="0" smtClean="0"/>
              <a:t>«Магазин музыкальных инструментов», которая помогает покупателям находить и покупать нужные им товары, а администратору вести учет продаж и инструментов.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0</TotalTime>
  <Words>2190</Words>
  <Application>WPS Presentation</Application>
  <PresentationFormat>Широкоэкранный</PresentationFormat>
  <Paragraphs>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Arial</vt:lpstr>
      <vt:lpstr>Century Gothic</vt:lpstr>
      <vt:lpstr>Microsoft YaHei</vt:lpstr>
      <vt:lpstr>Arial Unicode MS</vt:lpstr>
      <vt:lpstr>Calibri</vt:lpstr>
      <vt:lpstr>Сетка</vt:lpstr>
      <vt:lpstr>Разработка базы данных «Магазин музыкальных инструментов»</vt:lpstr>
      <vt:lpstr>Актуальность</vt:lpstr>
      <vt:lpstr>Цели и задачи исследования</vt:lpstr>
      <vt:lpstr>Степень новизны</vt:lpstr>
      <vt:lpstr>Технико-экономическое обоснование</vt:lpstr>
      <vt:lpstr>Функциональная Схема данных и главное окно приложения</vt:lpstr>
      <vt:lpstr>администратор</vt:lpstr>
      <vt:lpstr>Покупатель</vt:lpstr>
      <vt:lpstr>Результат</vt:lpstr>
      <vt:lpstr>Основные источники информации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Титульник</dc:title>
  <dc:creator>Даниил Васильев</dc:creator>
  <cp:lastModifiedBy>Ghou72rus</cp:lastModifiedBy>
  <cp:revision>21</cp:revision>
  <dcterms:created xsi:type="dcterms:W3CDTF">2022-05-23T06:42:00Z</dcterms:created>
  <dcterms:modified xsi:type="dcterms:W3CDTF">2022-06-07T04:27:51Z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350D168CD88246A1AFE5476F21052798</vt:lpwstr>
  </property>
  <property fmtid="{D5CDD505-2E9C-101B-9397-08002B2CF9AE}" pid="3" name="KSOProductBuildVer">
    <vt:lpwstr>1049-11.2.0.11156</vt:lpwstr>
  </property>
</Properties>
</file>