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5980-CCF0-4254-835F-72F1BFC01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92254-378D-4E3D-B935-48F1BCEA8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37C31-76A8-400F-9D8D-50BF68FE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07FD-FCFD-40FB-BF8C-BCB993300359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AAE72-3529-4FF3-B7DF-FB85A4318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4F372-0752-486D-93E2-8B851160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98DA-A48C-4479-8056-894C1BFBD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86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88853-BF5A-4F0D-B438-A433EAD9D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9DB66-DC1A-437F-9A2B-AA626CDB3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85DB2-9184-497E-ACB7-6851D0D6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07FD-FCFD-40FB-BF8C-BCB993300359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92073-2C09-4EA3-B0B8-346C2BFBB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AD48B-F97F-4D98-91A1-DEA7B948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98DA-A48C-4479-8056-894C1BFBD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82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C6EBC-1628-46FA-B8F4-EBE29BBED8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D9A43-180B-43EA-9E6A-D7355FBAE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D1E64-0A00-47DB-9559-46083A0CB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07FD-FCFD-40FB-BF8C-BCB993300359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2F1AD-80BF-43F8-A290-CFA791CB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A5546-C1AC-4B84-BC73-06F29B52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98DA-A48C-4479-8056-894C1BFBD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88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D4DA-AD69-4B3A-80E3-45D4C3A8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4BBBC-99C9-495F-83D6-05D153966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F0E43-B134-4930-AFC3-2155D71B5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07FD-FCFD-40FB-BF8C-BCB993300359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3FE2B-B27D-4270-A3C1-5F8CACFA2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37443-8943-4ACC-A986-A2527FCF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98DA-A48C-4479-8056-894C1BFBD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27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D21B-E73D-464E-AC42-AE3A5C0B8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B9796-9BE4-42BB-B37E-229F298D3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9EFA9-C606-4BF6-9C3F-F484CA620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07FD-FCFD-40FB-BF8C-BCB993300359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0D9E9-7484-41E8-8948-D14F51A2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3DF53-C62B-43B1-9746-A5BDF5E7E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98DA-A48C-4479-8056-894C1BFBD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71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2ED03-AA83-48EF-B730-F66D15D5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78B93-DFA2-42BC-91E5-26B902A18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A4F23-742E-416E-B08D-02F7209D5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F17F7-915A-4817-BAE5-C67BB0397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07FD-FCFD-40FB-BF8C-BCB993300359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D6ED9-88D4-4364-9984-A3E837987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D6F0B-F7CF-414F-A8C6-076C3961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98DA-A48C-4479-8056-894C1BFBD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19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1314-602B-478E-BE52-8047BCDD5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47BF7-F386-4ABB-8EBF-59B121E6A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57695-AB3B-48E8-9F4B-1C46E2158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C6156F-BE9C-4803-85FA-AA7B1313E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3FECEC-849B-40CA-B51E-9503E3855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3D47C0-B5CD-4182-A5F3-374ECFDC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07FD-FCFD-40FB-BF8C-BCB993300359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6F429-BFE4-49A4-A62E-38705318F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E2F15-57B7-42B1-9747-FB9F7AAC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98DA-A48C-4479-8056-894C1BFBD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4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2574A-A11F-4541-B155-70D63587E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D1177-4970-4842-B07B-3BED73571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07FD-FCFD-40FB-BF8C-BCB993300359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6BB7F-416E-4B3C-9FCB-16CCB544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5F753-6BED-4C9C-B1A3-BF41B5C2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98DA-A48C-4479-8056-894C1BFBD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81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286341-1D51-4A21-9721-F96A206FC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07FD-FCFD-40FB-BF8C-BCB993300359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F12122-5387-42B1-9415-AB4056B7D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F94C5-B2C1-405B-BCEF-9A6FC65AB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98DA-A48C-4479-8056-894C1BFBD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85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41B9D-32CC-4BEB-950C-79AC2DD5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20A0A-194D-42FB-893E-54880971B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A5D3E-94B5-47D7-9A0E-F69FCF0CA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4262E-3A89-485F-90F1-E43F43E8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07FD-FCFD-40FB-BF8C-BCB993300359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F339B-39DD-4B63-BF65-19A643E91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AD3BE-9004-4F5F-80A6-0C1BC92F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98DA-A48C-4479-8056-894C1BFBD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63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62F2-8158-4DCA-8BFA-22A92D0F6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CCAA89-44C6-472F-A2CB-A53D51AD3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7BAC7-7D47-4020-8174-38BFCBE49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96053-BB70-4926-96DA-0279043E8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07FD-FCFD-40FB-BF8C-BCB993300359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F10D8-8411-42F5-92BC-77049DEB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2BF2F-3A90-4255-9ED7-CD1D5874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898DA-A48C-4479-8056-894C1BFBD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1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A271B8-C0B7-4595-B199-8714330B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C0DD8-547A-4EBC-8CE9-40771E5D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FD009-475D-4650-A3AF-BF2B4F947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107FD-FCFD-40FB-BF8C-BCB993300359}" type="datetimeFigureOut">
              <a:rPr lang="en-GB" smtClean="0"/>
              <a:t>24/03/2021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63D89-E870-4879-A1A6-C0D3B72FE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F0C4F-CBC5-4B8A-8885-A4439BE21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898DA-A48C-4479-8056-894C1BFBD4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12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DD2E-EFA5-4E58-AD24-3818193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Storyboard coursework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56E0B-8F82-4E25-98FB-FE204EB8BA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837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8B62BB-F96D-4454-B3C2-A0F608FFD5B7}"/>
              </a:ext>
            </a:extLst>
          </p:cNvPr>
          <p:cNvSpPr txBox="1"/>
          <p:nvPr/>
        </p:nvSpPr>
        <p:spPr>
          <a:xfrm>
            <a:off x="4455952" y="889234"/>
            <a:ext cx="3280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LOGO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0E5926-783F-4517-85BD-5D644A496F5E}"/>
              </a:ext>
            </a:extLst>
          </p:cNvPr>
          <p:cNvSpPr/>
          <p:nvPr/>
        </p:nvSpPr>
        <p:spPr>
          <a:xfrm>
            <a:off x="218114" y="1979802"/>
            <a:ext cx="1921079" cy="763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Event 1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10DB45-9282-4876-8061-1C33C6B4BEF2}"/>
              </a:ext>
            </a:extLst>
          </p:cNvPr>
          <p:cNvSpPr/>
          <p:nvPr/>
        </p:nvSpPr>
        <p:spPr>
          <a:xfrm>
            <a:off x="2534873" y="1979802"/>
            <a:ext cx="1921079" cy="763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Event 2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6BCB70-A927-40CD-BCD2-6CC7FC5B153C}"/>
              </a:ext>
            </a:extLst>
          </p:cNvPr>
          <p:cNvSpPr/>
          <p:nvPr/>
        </p:nvSpPr>
        <p:spPr>
          <a:xfrm>
            <a:off x="4851632" y="1979802"/>
            <a:ext cx="1921079" cy="763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Event 3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669704-2DDC-4925-BA26-084016F1E943}"/>
              </a:ext>
            </a:extLst>
          </p:cNvPr>
          <p:cNvSpPr/>
          <p:nvPr/>
        </p:nvSpPr>
        <p:spPr>
          <a:xfrm>
            <a:off x="7285838" y="2017553"/>
            <a:ext cx="1921079" cy="763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Event 4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6F2C58-6E09-42A8-82D7-03CBC83E7591}"/>
              </a:ext>
            </a:extLst>
          </p:cNvPr>
          <p:cNvSpPr/>
          <p:nvPr/>
        </p:nvSpPr>
        <p:spPr>
          <a:xfrm>
            <a:off x="9829100" y="2017554"/>
            <a:ext cx="1921079" cy="763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Event 5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E5CEAF4-7D39-4F61-9203-CC5979131B46}"/>
              </a:ext>
            </a:extLst>
          </p:cNvPr>
          <p:cNvSpPr/>
          <p:nvPr/>
        </p:nvSpPr>
        <p:spPr>
          <a:xfrm>
            <a:off x="9829100" y="0"/>
            <a:ext cx="1921079" cy="763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Login/Sign up</a:t>
            </a:r>
          </a:p>
        </p:txBody>
      </p:sp>
    </p:spTree>
    <p:extLst>
      <p:ext uri="{BB962C8B-B14F-4D97-AF65-F5344CB8AC3E}">
        <p14:creationId xmlns:p14="http://schemas.microsoft.com/office/powerpoint/2010/main" val="324325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9798A1-F42F-4EF9-9B0E-B60536AE3178}"/>
              </a:ext>
            </a:extLst>
          </p:cNvPr>
          <p:cNvSpPr/>
          <p:nvPr/>
        </p:nvSpPr>
        <p:spPr>
          <a:xfrm>
            <a:off x="3403133" y="2560745"/>
            <a:ext cx="1921079" cy="763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 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FE7EA2-6973-40A4-9E5B-60AD84DC9E6E}"/>
              </a:ext>
            </a:extLst>
          </p:cNvPr>
          <p:cNvSpPr txBox="1"/>
          <p:nvPr/>
        </p:nvSpPr>
        <p:spPr>
          <a:xfrm>
            <a:off x="3851945" y="788566"/>
            <a:ext cx="3280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Do you want to login or sign up?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2E7F39B-4118-4009-8685-C19A2EA489E7}"/>
              </a:ext>
            </a:extLst>
          </p:cNvPr>
          <p:cNvSpPr/>
          <p:nvPr/>
        </p:nvSpPr>
        <p:spPr>
          <a:xfrm>
            <a:off x="5789801" y="2575424"/>
            <a:ext cx="1921079" cy="763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1052930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E251C-0252-40CE-AD8E-AD875365E2E8}"/>
              </a:ext>
            </a:extLst>
          </p:cNvPr>
          <p:cNvSpPr txBox="1"/>
          <p:nvPr/>
        </p:nvSpPr>
        <p:spPr>
          <a:xfrm>
            <a:off x="5563298" y="1821809"/>
            <a:ext cx="266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Password: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4A6945-AEC8-4F90-BB36-7DADAC14D836}"/>
              </a:ext>
            </a:extLst>
          </p:cNvPr>
          <p:cNvSpPr txBox="1"/>
          <p:nvPr/>
        </p:nvSpPr>
        <p:spPr>
          <a:xfrm>
            <a:off x="2727819" y="1821809"/>
            <a:ext cx="266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Email: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F285DC-CC8F-4F22-AFC8-F5F6F19FECFB}"/>
              </a:ext>
            </a:extLst>
          </p:cNvPr>
          <p:cNvSpPr txBox="1"/>
          <p:nvPr/>
        </p:nvSpPr>
        <p:spPr>
          <a:xfrm>
            <a:off x="3573710" y="1821809"/>
            <a:ext cx="18218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C0CDB5-43B5-44C9-AB3E-EFC0ADBBDD5E}"/>
              </a:ext>
            </a:extLst>
          </p:cNvPr>
          <p:cNvSpPr txBox="1"/>
          <p:nvPr/>
        </p:nvSpPr>
        <p:spPr>
          <a:xfrm>
            <a:off x="4657287" y="1142301"/>
            <a:ext cx="266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B68F1C-DA29-48AE-89BB-CECE7B29F99B}"/>
              </a:ext>
            </a:extLst>
          </p:cNvPr>
          <p:cNvSpPr txBox="1"/>
          <p:nvPr/>
        </p:nvSpPr>
        <p:spPr>
          <a:xfrm>
            <a:off x="6729367" y="1824821"/>
            <a:ext cx="18218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B00FF8-879D-4BC8-84D5-3CA1B0F68CA3}"/>
              </a:ext>
            </a:extLst>
          </p:cNvPr>
          <p:cNvSpPr/>
          <p:nvPr/>
        </p:nvSpPr>
        <p:spPr>
          <a:xfrm>
            <a:off x="4484614" y="2577523"/>
            <a:ext cx="1921079" cy="763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26709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E251C-0252-40CE-AD8E-AD875365E2E8}"/>
              </a:ext>
            </a:extLst>
          </p:cNvPr>
          <p:cNvSpPr txBox="1"/>
          <p:nvPr/>
        </p:nvSpPr>
        <p:spPr>
          <a:xfrm>
            <a:off x="2239860" y="2374085"/>
            <a:ext cx="266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Email: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4A6945-AEC8-4F90-BB36-7DADAC14D836}"/>
              </a:ext>
            </a:extLst>
          </p:cNvPr>
          <p:cNvSpPr txBox="1"/>
          <p:nvPr/>
        </p:nvSpPr>
        <p:spPr>
          <a:xfrm>
            <a:off x="2239860" y="1913281"/>
            <a:ext cx="266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Student ID: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F285DC-CC8F-4F22-AFC8-F5F6F19FECFB}"/>
              </a:ext>
            </a:extLst>
          </p:cNvPr>
          <p:cNvSpPr txBox="1"/>
          <p:nvPr/>
        </p:nvSpPr>
        <p:spPr>
          <a:xfrm>
            <a:off x="3573710" y="1821809"/>
            <a:ext cx="18218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C0CDB5-43B5-44C9-AB3E-EFC0ADBBDD5E}"/>
              </a:ext>
            </a:extLst>
          </p:cNvPr>
          <p:cNvSpPr txBox="1"/>
          <p:nvPr/>
        </p:nvSpPr>
        <p:spPr>
          <a:xfrm>
            <a:off x="4657287" y="1142301"/>
            <a:ext cx="266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Register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B68F1C-DA29-48AE-89BB-CECE7B29F99B}"/>
              </a:ext>
            </a:extLst>
          </p:cNvPr>
          <p:cNvSpPr txBox="1"/>
          <p:nvPr/>
        </p:nvSpPr>
        <p:spPr>
          <a:xfrm>
            <a:off x="3746383" y="2376880"/>
            <a:ext cx="18218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E4306F-738C-4840-A016-7C0C8D315325}"/>
              </a:ext>
            </a:extLst>
          </p:cNvPr>
          <p:cNvSpPr txBox="1"/>
          <p:nvPr/>
        </p:nvSpPr>
        <p:spPr>
          <a:xfrm>
            <a:off x="3702690" y="2871722"/>
            <a:ext cx="18218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D39840-1FB3-48C9-88F2-123E1D2966D7}"/>
              </a:ext>
            </a:extLst>
          </p:cNvPr>
          <p:cNvSpPr txBox="1"/>
          <p:nvPr/>
        </p:nvSpPr>
        <p:spPr>
          <a:xfrm>
            <a:off x="2239859" y="2871722"/>
            <a:ext cx="266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Password: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706D1F-B646-43FE-87FC-A0235F4B0A21}"/>
              </a:ext>
            </a:extLst>
          </p:cNvPr>
          <p:cNvSpPr txBox="1"/>
          <p:nvPr/>
        </p:nvSpPr>
        <p:spPr>
          <a:xfrm>
            <a:off x="2239859" y="3332526"/>
            <a:ext cx="266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Phone Number: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94F604-5F28-45AA-9103-A13750BF28C0}"/>
              </a:ext>
            </a:extLst>
          </p:cNvPr>
          <p:cNvSpPr txBox="1"/>
          <p:nvPr/>
        </p:nvSpPr>
        <p:spPr>
          <a:xfrm>
            <a:off x="3897035" y="3366564"/>
            <a:ext cx="18218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A231D20-AE9D-4029-8373-D1A47698B679}"/>
              </a:ext>
            </a:extLst>
          </p:cNvPr>
          <p:cNvSpPr/>
          <p:nvPr/>
        </p:nvSpPr>
        <p:spPr>
          <a:xfrm>
            <a:off x="3474439" y="4322210"/>
            <a:ext cx="1921079" cy="763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1653323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9798A1-F42F-4EF9-9B0E-B60536AE3178}"/>
              </a:ext>
            </a:extLst>
          </p:cNvPr>
          <p:cNvSpPr/>
          <p:nvPr/>
        </p:nvSpPr>
        <p:spPr>
          <a:xfrm>
            <a:off x="4099418" y="5041404"/>
            <a:ext cx="1921079" cy="763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 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FE7EA2-6973-40A4-9E5B-60AD84DC9E6E}"/>
              </a:ext>
            </a:extLst>
          </p:cNvPr>
          <p:cNvSpPr txBox="1"/>
          <p:nvPr/>
        </p:nvSpPr>
        <p:spPr>
          <a:xfrm>
            <a:off x="3851945" y="788566"/>
            <a:ext cx="3280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Event name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2E7F39B-4118-4009-8685-C19A2EA489E7}"/>
              </a:ext>
            </a:extLst>
          </p:cNvPr>
          <p:cNvSpPr/>
          <p:nvPr/>
        </p:nvSpPr>
        <p:spPr>
          <a:xfrm>
            <a:off x="5675151" y="3875503"/>
            <a:ext cx="1921079" cy="763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Sign 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93D139-36B1-48E1-BE79-484DDA18E815}"/>
              </a:ext>
            </a:extLst>
          </p:cNvPr>
          <p:cNvSpPr txBox="1"/>
          <p:nvPr/>
        </p:nvSpPr>
        <p:spPr>
          <a:xfrm>
            <a:off x="3851945" y="1434897"/>
            <a:ext cx="3280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Event details on what happens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4DDFF-1B35-496E-8B8A-C8E82DC0A3D6}"/>
              </a:ext>
            </a:extLst>
          </p:cNvPr>
          <p:cNvSpPr txBox="1"/>
          <p:nvPr/>
        </p:nvSpPr>
        <p:spPr>
          <a:xfrm>
            <a:off x="4153945" y="3037729"/>
            <a:ext cx="266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Email: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95F396-64DC-4A91-AC25-37F31A46F5F4}"/>
              </a:ext>
            </a:extLst>
          </p:cNvPr>
          <p:cNvSpPr txBox="1"/>
          <p:nvPr/>
        </p:nvSpPr>
        <p:spPr>
          <a:xfrm>
            <a:off x="5185096" y="3069240"/>
            <a:ext cx="18218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06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61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Storyboard coursework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 coursework</dc:title>
  <dc:creator>Ahmed Alian</dc:creator>
  <cp:lastModifiedBy>Ahmed Alian</cp:lastModifiedBy>
  <cp:revision>1</cp:revision>
  <dcterms:created xsi:type="dcterms:W3CDTF">2021-03-24T14:37:57Z</dcterms:created>
  <dcterms:modified xsi:type="dcterms:W3CDTF">2021-03-24T15:00:40Z</dcterms:modified>
</cp:coreProperties>
</file>