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F5B4D-F9FA-43B6-964D-E7B8C8CCC664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3BB0-ACB2-4DD7-A45F-3ECE69391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37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51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29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722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719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50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4e8e72d7_2_6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各位評審、老師、大家好，我們是第三組，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題目是3D引流管穿刺路徑於胰腺炎治療的智慧規劃系統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15s</a:t>
            </a:r>
            <a:endParaRPr/>
          </a:p>
        </p:txBody>
      </p:sp>
      <p:sp>
        <p:nvSpPr>
          <p:cNvPr id="677" name="Google Shape;677;ged4e8e72d7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555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7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8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4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9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4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3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85FF-5DEE-4708-BC74-CCC3F73B129E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2582-5E59-4BDD-9418-1F039E34A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edium.com/swlh/tensorflow-2-object-detection-api-with-google-colab-b2af171e81c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Ghowyang/Pattern_recognition/blob/main/AI.py" TargetMode="External"/><Relationship Id="rId4" Type="http://schemas.openxmlformats.org/officeDocument/2006/relationships/hyperlink" Target="https://github.com/Ghowyang/Pattern_recognition/blob/main/pipeline.confi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.wikipedia.org/wiki/F-score" TargetMode="External"/><Relationship Id="rId5" Type="http://schemas.openxmlformats.org/officeDocument/2006/relationships/hyperlink" Target="https://blog.csdn.net/IAMoldpan/article/details/78799857" TargetMode="External"/><Relationship Id="rId4" Type="http://schemas.openxmlformats.org/officeDocument/2006/relationships/hyperlink" Target="https://github.com/Ghowyang/Pattern_recognition/blob/main/0110_model%E8%A9%95%E4%BC%B0.xls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925899" y="2105560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0" dirty="0" smtClean="0"/>
              <a:t>胰腺影像辨識</a:t>
            </a:r>
            <a:endParaRPr lang="zh-TW" altLang="en-US" sz="8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00799" y="501134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/>
              <a:t>Student ID:B0729016</a:t>
            </a:r>
          </a:p>
          <a:p>
            <a:pPr algn="ctr"/>
            <a:r>
              <a:rPr lang="en-US" altLang="zh-TW" sz="1800" dirty="0" smtClean="0"/>
              <a:t>Name:</a:t>
            </a:r>
            <a:r>
              <a:rPr lang="zh-TW" altLang="en-US" sz="1800" dirty="0" smtClean="0"/>
              <a:t>楊佶儫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344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293599" y="351064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/>
              <a:t>目的 </a:t>
            </a:r>
            <a:r>
              <a:rPr lang="en-US" altLang="zh-TW" sz="4800" dirty="0" smtClean="0"/>
              <a:t>&amp; </a:t>
            </a:r>
            <a:r>
              <a:rPr lang="zh-TW" altLang="en-US" sz="4800" dirty="0" smtClean="0"/>
              <a:t>執行環境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540" y="1533126"/>
            <a:ext cx="79427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目的</a:t>
            </a:r>
            <a:r>
              <a:rPr lang="en-US" altLang="zh-TW" sz="3200" dirty="0"/>
              <a:t>:</a:t>
            </a:r>
            <a:endParaRPr lang="en-US" altLang="zh-TW" sz="3200" dirty="0" smtClean="0"/>
          </a:p>
          <a:p>
            <a:r>
              <a:rPr lang="zh-TW" altLang="en-US" sz="3200" dirty="0" smtClean="0"/>
              <a:t>將胰腺從</a:t>
            </a:r>
            <a:r>
              <a:rPr lang="en-US" altLang="zh-TW" sz="3200" dirty="0" smtClean="0"/>
              <a:t>CT</a:t>
            </a:r>
            <a:r>
              <a:rPr lang="zh-TW" altLang="en-US" sz="3200" dirty="0" smtClean="0"/>
              <a:t>影像中辨識出來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/>
              <a:t>執行環境</a:t>
            </a:r>
            <a:r>
              <a:rPr lang="en-US" altLang="zh-TW" sz="3200" dirty="0"/>
              <a:t>:</a:t>
            </a:r>
            <a:endParaRPr lang="en-US" altLang="zh-TW" sz="3200" dirty="0" smtClean="0"/>
          </a:p>
          <a:p>
            <a:r>
              <a:rPr lang="en-US" altLang="zh-TW" sz="3200" dirty="0" smtClean="0"/>
              <a:t>GPU: 56 NVIDIA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RTX2080, 4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NVIDIA Tesla V100</a:t>
            </a:r>
          </a:p>
          <a:p>
            <a:r>
              <a:rPr lang="en-US" altLang="zh-TW" sz="3200" dirty="0" smtClean="0"/>
              <a:t>GPU Memory: 774GB</a:t>
            </a:r>
          </a:p>
          <a:p>
            <a:r>
              <a:rPr lang="en-US" altLang="zh-TW" sz="3200" dirty="0" smtClean="0"/>
              <a:t>Data Storage: 120TB</a:t>
            </a:r>
          </a:p>
          <a:p>
            <a:r>
              <a:rPr lang="en-US" altLang="zh-TW" sz="3200" dirty="0" smtClean="0"/>
              <a:t>System Memory: 2TB</a:t>
            </a:r>
          </a:p>
          <a:p>
            <a:r>
              <a:rPr lang="en-US" altLang="zh-TW" sz="3200" dirty="0" err="1" smtClean="0"/>
              <a:t>Tensorflow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27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293599" y="351064"/>
            <a:ext cx="2308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Dataset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540" y="1533126"/>
            <a:ext cx="105120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53</a:t>
            </a:r>
            <a:r>
              <a:rPr lang="zh-TW" altLang="en-US" sz="3200" dirty="0" smtClean="0"/>
              <a:t>例腹腔的</a:t>
            </a:r>
            <a:r>
              <a:rPr lang="en-US" altLang="zh-TW" sz="3200" dirty="0" smtClean="0"/>
              <a:t>CT</a:t>
            </a:r>
            <a:r>
              <a:rPr lang="zh-TW" altLang="en-US" sz="3200" dirty="0" smtClean="0"/>
              <a:t>影像檔</a:t>
            </a:r>
            <a:endParaRPr lang="en-US" altLang="zh-TW" sz="3200" dirty="0" smtClean="0"/>
          </a:p>
          <a:p>
            <a:r>
              <a:rPr lang="zh-TW" altLang="en-US" sz="3200" dirty="0" smtClean="0"/>
              <a:t>經過確認都含有胰腺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/>
              <a:t>經由公式</a:t>
            </a:r>
            <a:r>
              <a:rPr lang="zh-TW" altLang="en-US" sz="3200" dirty="0" smtClean="0"/>
              <a:t>將</a:t>
            </a:r>
            <a:r>
              <a:rPr lang="en-US" altLang="zh-TW" sz="3200" dirty="0" smtClean="0"/>
              <a:t>CT</a:t>
            </a:r>
            <a:r>
              <a:rPr lang="zh-TW" altLang="en-US" sz="3200" dirty="0" smtClean="0"/>
              <a:t>影像的單位由</a:t>
            </a:r>
            <a:r>
              <a:rPr lang="en-US" altLang="zh-TW" sz="3200" dirty="0" smtClean="0"/>
              <a:t>HU</a:t>
            </a:r>
            <a:r>
              <a:rPr lang="zh-TW" altLang="en-US" sz="3200" dirty="0" smtClean="0"/>
              <a:t>改為</a:t>
            </a:r>
            <a:r>
              <a:rPr lang="en-US" altLang="zh-TW" sz="3200" dirty="0" smtClean="0"/>
              <a:t>PIXEL</a:t>
            </a:r>
            <a:endParaRPr lang="en-US" altLang="zh-TW" sz="3200" dirty="0"/>
          </a:p>
          <a:p>
            <a:r>
              <a:rPr lang="zh-TW" altLang="en-US" sz="3200" dirty="0" smtClean="0"/>
              <a:t>調整</a:t>
            </a:r>
            <a:r>
              <a:rPr lang="en-US" altLang="zh-TW" sz="3200" dirty="0" smtClean="0"/>
              <a:t>CT</a:t>
            </a:r>
            <a:r>
              <a:rPr lang="zh-TW" altLang="en-US" sz="3200" dirty="0" smtClean="0"/>
              <a:t>影像檔中的窗寬與窗位，之後再進行正規化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68" y="4087671"/>
            <a:ext cx="2473540" cy="24735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68" y="4087671"/>
            <a:ext cx="2473540" cy="24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3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293599" y="3510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/>
              <a:t>執行</a:t>
            </a:r>
            <a:endParaRPr lang="zh-TW" altLang="en-US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2540" y="153312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2540" y="55159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hlinkClick r:id="rId4"/>
              </a:rPr>
              <a:t>參考網站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540" y="1533126"/>
            <a:ext cx="105120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全部訓練與結果呈現皆在</a:t>
            </a:r>
            <a:r>
              <a:rPr lang="en-US" altLang="zh-TW" sz="3200" dirty="0" smtClean="0"/>
              <a:t>CMD</a:t>
            </a:r>
            <a:r>
              <a:rPr lang="zh-TW" altLang="en-US" sz="3200" dirty="0" smtClean="0"/>
              <a:t>透過</a:t>
            </a:r>
            <a:r>
              <a:rPr lang="en-US" altLang="zh-TW" sz="3200" dirty="0" smtClean="0"/>
              <a:t>server</a:t>
            </a:r>
            <a:r>
              <a:rPr lang="zh-TW" altLang="en-US" sz="3200" dirty="0" smtClean="0"/>
              <a:t>完成</a:t>
            </a:r>
            <a:endParaRPr lang="en-US" altLang="zh-TW" sz="3200" dirty="0" smtClean="0"/>
          </a:p>
          <a:p>
            <a:r>
              <a:rPr lang="en-US" altLang="zh-TW" sz="3200" dirty="0" smtClean="0"/>
              <a:t>Train:</a:t>
            </a:r>
          </a:p>
          <a:p>
            <a:r>
              <a:rPr lang="en-US" altLang="zh-TW" i="1" dirty="0"/>
              <a:t>python model_main_tf2.py --</a:t>
            </a:r>
            <a:r>
              <a:rPr lang="en-US" altLang="zh-TW" i="1" dirty="0" err="1"/>
              <a:t>model_dir</a:t>
            </a:r>
            <a:r>
              <a:rPr lang="en-US" altLang="zh-TW" i="1" dirty="0"/>
              <a:t>=models/[</a:t>
            </a:r>
            <a:r>
              <a:rPr lang="en-US" altLang="zh-TW" i="1" dirty="0" err="1"/>
              <a:t>name_of_pre</a:t>
            </a:r>
            <a:r>
              <a:rPr lang="en-US" altLang="zh-TW" i="1" dirty="0"/>
              <a:t>-trained-</a:t>
            </a:r>
            <a:r>
              <a:rPr lang="en-US" altLang="zh-TW" i="1" dirty="0" err="1"/>
              <a:t>model_you_downloaded</a:t>
            </a:r>
            <a:r>
              <a:rPr lang="en-US" altLang="zh-TW" i="1" dirty="0"/>
              <a:t>] --</a:t>
            </a:r>
            <a:r>
              <a:rPr lang="en-US" altLang="zh-TW" i="1" dirty="0" err="1"/>
              <a:t>pipeline_config_path</a:t>
            </a:r>
            <a:r>
              <a:rPr lang="en-US" altLang="zh-TW" i="1" dirty="0"/>
              <a:t>=models/[</a:t>
            </a:r>
            <a:r>
              <a:rPr lang="en-US" altLang="zh-TW" i="1" dirty="0" err="1"/>
              <a:t>name_of_pre</a:t>
            </a:r>
            <a:r>
              <a:rPr lang="en-US" altLang="zh-TW" i="1" dirty="0"/>
              <a:t>-trained-</a:t>
            </a:r>
            <a:r>
              <a:rPr lang="en-US" altLang="zh-TW" i="1" dirty="0" err="1"/>
              <a:t>model_you_downloaded</a:t>
            </a:r>
            <a:r>
              <a:rPr lang="en-US" altLang="zh-TW" i="1" dirty="0"/>
              <a:t>]/</a:t>
            </a:r>
            <a:r>
              <a:rPr lang="en-US" altLang="zh-TW" i="1" dirty="0" err="1" smtClean="0"/>
              <a:t>pipeline.config</a:t>
            </a:r>
            <a:endParaRPr lang="en-US" altLang="zh-TW" i="1" dirty="0" smtClean="0"/>
          </a:p>
          <a:p>
            <a:endParaRPr lang="en-US" altLang="zh-TW" sz="3200" i="1" dirty="0"/>
          </a:p>
          <a:p>
            <a:r>
              <a:rPr lang="en-US" altLang="zh-TW" sz="3200" dirty="0" smtClean="0"/>
              <a:t>Export  trained model:</a:t>
            </a:r>
          </a:p>
          <a:p>
            <a:r>
              <a:rPr lang="en-US" altLang="zh-TW" i="1" dirty="0"/>
              <a:t>python exporter_main_v2.py --</a:t>
            </a:r>
            <a:r>
              <a:rPr lang="en-US" altLang="zh-TW" i="1" dirty="0" err="1"/>
              <a:t>input_type</a:t>
            </a:r>
            <a:r>
              <a:rPr lang="en-US" altLang="zh-TW" i="1" dirty="0"/>
              <a:t> </a:t>
            </a:r>
            <a:r>
              <a:rPr lang="en-US" altLang="zh-TW" i="1" dirty="0" err="1"/>
              <a:t>image_tensor</a:t>
            </a:r>
            <a:r>
              <a:rPr lang="en-US" altLang="zh-TW" i="1" dirty="0"/>
              <a:t> --</a:t>
            </a:r>
            <a:r>
              <a:rPr lang="en-US" altLang="zh-TW" i="1" dirty="0" err="1"/>
              <a:t>pipeline_config_path</a:t>
            </a:r>
            <a:r>
              <a:rPr lang="en-US" altLang="zh-TW" i="1" dirty="0"/>
              <a:t> ./models/[</a:t>
            </a:r>
            <a:r>
              <a:rPr lang="en-US" altLang="zh-TW" i="1" dirty="0" err="1"/>
              <a:t>name_of_pre</a:t>
            </a:r>
            <a:r>
              <a:rPr lang="en-US" altLang="zh-TW" i="1" dirty="0"/>
              <a:t>-trained-model you downloaded]/</a:t>
            </a:r>
            <a:r>
              <a:rPr lang="en-US" altLang="zh-TW" i="1" dirty="0" err="1"/>
              <a:t>pipeline.config</a:t>
            </a:r>
            <a:r>
              <a:rPr lang="en-US" altLang="zh-TW" i="1" dirty="0"/>
              <a:t> --</a:t>
            </a:r>
            <a:r>
              <a:rPr lang="en-US" altLang="zh-TW" i="1" dirty="0" err="1"/>
              <a:t>trained_checkpoint_dir</a:t>
            </a:r>
            <a:r>
              <a:rPr lang="en-US" altLang="zh-TW" i="1" dirty="0"/>
              <a:t> ./models/[</a:t>
            </a:r>
            <a:r>
              <a:rPr lang="en-US" altLang="zh-TW" i="1" dirty="0" err="1"/>
              <a:t>name_of_pre</a:t>
            </a:r>
            <a:r>
              <a:rPr lang="en-US" altLang="zh-TW" i="1" dirty="0"/>
              <a:t>-trained-</a:t>
            </a:r>
            <a:r>
              <a:rPr lang="en-US" altLang="zh-TW" i="1" dirty="0" err="1"/>
              <a:t>model_you_downloaded</a:t>
            </a:r>
            <a:r>
              <a:rPr lang="en-US" altLang="zh-TW" i="1" dirty="0"/>
              <a:t>]/ --</a:t>
            </a:r>
            <a:r>
              <a:rPr lang="en-US" altLang="zh-TW" i="1" dirty="0" err="1"/>
              <a:t>output_directory</a:t>
            </a:r>
            <a:r>
              <a:rPr lang="en-US" altLang="zh-TW" i="1" dirty="0"/>
              <a:t> ./</a:t>
            </a:r>
            <a:r>
              <a:rPr lang="en-US" altLang="zh-TW" i="1" dirty="0" smtClean="0"/>
              <a:t>exported-models/</a:t>
            </a:r>
            <a:r>
              <a:rPr lang="en-US" altLang="zh-TW" i="1" dirty="0" err="1" smtClean="0"/>
              <a:t>my_model</a:t>
            </a:r>
            <a:endParaRPr lang="en-US" altLang="zh-TW" i="1" dirty="0" smtClean="0"/>
          </a:p>
          <a:p>
            <a:endParaRPr lang="en-US" altLang="zh-TW" sz="3200" i="1" dirty="0"/>
          </a:p>
        </p:txBody>
      </p:sp>
    </p:spTree>
    <p:extLst>
      <p:ext uri="{BB962C8B-B14F-4D97-AF65-F5344CB8AC3E}">
        <p14:creationId xmlns:p14="http://schemas.microsoft.com/office/powerpoint/2010/main" val="166051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293599" y="3510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訓練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44375" y="1182061"/>
            <a:ext cx="987584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ym typeface="Microsoft JhengHei"/>
              </a:rPr>
              <a:t>50</a:t>
            </a:r>
            <a:r>
              <a:rPr lang="zh-TW" altLang="en-US" sz="3200" dirty="0" smtClean="0">
                <a:sym typeface="Microsoft JhengHei"/>
              </a:rPr>
              <a:t>例用於</a:t>
            </a:r>
            <a:r>
              <a:rPr lang="zh-TW" altLang="en-US" sz="3200" dirty="0">
                <a:sym typeface="Microsoft JhengHei"/>
              </a:rPr>
              <a:t>訓練，</a:t>
            </a:r>
            <a:r>
              <a:rPr lang="en-US" altLang="zh-TW" sz="3200" dirty="0">
                <a:sym typeface="Microsoft JhengHei"/>
              </a:rPr>
              <a:t>3</a:t>
            </a:r>
            <a:r>
              <a:rPr lang="zh-TW" altLang="en-US" sz="3200" dirty="0">
                <a:sym typeface="Microsoft JhengHei"/>
              </a:rPr>
              <a:t>例用於</a:t>
            </a:r>
            <a:r>
              <a:rPr lang="zh-TW" altLang="en-US" sz="3200" dirty="0" smtClean="0">
                <a:sym typeface="Microsoft JhengHei"/>
              </a:rPr>
              <a:t>測試</a:t>
            </a:r>
            <a:endParaRPr lang="en-US" altLang="zh-TW" sz="3200" dirty="0" smtClean="0">
              <a:sym typeface="Microsoft JhengHei"/>
            </a:endParaRPr>
          </a:p>
          <a:p>
            <a:r>
              <a:rPr lang="en-US" altLang="zh-TW" sz="3200" dirty="0" smtClean="0">
                <a:sym typeface="Microsoft JhengHei"/>
              </a:rPr>
              <a:t>Train : validation = 7:3</a:t>
            </a:r>
          </a:p>
          <a:p>
            <a:r>
              <a:rPr lang="en-US" altLang="zh-TW" sz="3200" dirty="0" smtClean="0">
                <a:sym typeface="Microsoft JhengHei"/>
              </a:rPr>
              <a:t>Model : </a:t>
            </a:r>
            <a:r>
              <a:rPr lang="en-US" altLang="zh-TW" sz="3200" dirty="0">
                <a:sym typeface="Microsoft JhengHei"/>
              </a:rPr>
              <a:t>f</a:t>
            </a:r>
            <a:r>
              <a:rPr lang="zh-TW" altLang="zh-TW" sz="3200" dirty="0">
                <a:sym typeface="Microsoft JhengHei"/>
              </a:rPr>
              <a:t>aster_rcnn_resnet50_v1_640x640_coco17_tpu-8</a:t>
            </a:r>
            <a:endParaRPr lang="en-US" altLang="zh-TW" sz="3200" dirty="0">
              <a:sym typeface="Microsoft JhengHei"/>
            </a:endParaRPr>
          </a:p>
          <a:p>
            <a:r>
              <a:rPr lang="zh-TW" altLang="en-US" sz="3200" dirty="0" smtClean="0">
                <a:sym typeface="Microsoft JhengHei"/>
              </a:rPr>
              <a:t>參數</a:t>
            </a:r>
            <a:r>
              <a:rPr lang="en-US" altLang="zh-TW" sz="3200" dirty="0" smtClean="0">
                <a:sym typeface="Microsoft JhengHei"/>
              </a:rPr>
              <a:t>:</a:t>
            </a:r>
          </a:p>
          <a:p>
            <a:pPr lvl="0"/>
            <a:r>
              <a:rPr lang="en-US" altLang="zh-TW" sz="3200" dirty="0">
                <a:sym typeface="Microsoft JhengHei"/>
              </a:rPr>
              <a:t>Learning rate=0.04</a:t>
            </a:r>
          </a:p>
          <a:p>
            <a:r>
              <a:rPr lang="en-US" altLang="zh-TW" sz="3200" dirty="0">
                <a:sym typeface="Microsoft JhengHei"/>
              </a:rPr>
              <a:t>Regularization=0.1</a:t>
            </a:r>
          </a:p>
          <a:p>
            <a:pPr lvl="0"/>
            <a:r>
              <a:rPr lang="en-US" altLang="zh-TW" sz="3200" dirty="0" smtClean="0">
                <a:ea typeface="Microsoft JhengHei"/>
              </a:rPr>
              <a:t>Dropout</a:t>
            </a:r>
          </a:p>
          <a:p>
            <a:pPr lvl="0"/>
            <a:r>
              <a:rPr lang="en-US" altLang="zh-TW" sz="3200" dirty="0" err="1" smtClean="0">
                <a:ea typeface="Microsoft JhengHei"/>
              </a:rPr>
              <a:t>Iou</a:t>
            </a:r>
            <a:r>
              <a:rPr lang="en-US" altLang="zh-TW" sz="3200" dirty="0" err="1">
                <a:ea typeface="Microsoft JhengHei"/>
              </a:rPr>
              <a:t>_</a:t>
            </a:r>
            <a:r>
              <a:rPr lang="en-US" altLang="zh-TW" sz="3200" dirty="0" err="1" smtClean="0">
                <a:ea typeface="Microsoft JhengHei"/>
              </a:rPr>
              <a:t>threshold</a:t>
            </a:r>
            <a:r>
              <a:rPr lang="en-US" altLang="zh-TW" sz="3200" dirty="0" smtClean="0">
                <a:ea typeface="Microsoft JhengHei"/>
              </a:rPr>
              <a:t> = 0.7</a:t>
            </a:r>
          </a:p>
          <a:p>
            <a:pPr lvl="0"/>
            <a:r>
              <a:rPr lang="en-US" altLang="zh-TW" sz="3200" dirty="0" err="1" smtClean="0">
                <a:ea typeface="Microsoft JhengHei"/>
              </a:rPr>
              <a:t>total_steps</a:t>
            </a:r>
            <a:r>
              <a:rPr lang="en-US" altLang="zh-TW" sz="3200" dirty="0" smtClean="0">
                <a:ea typeface="Microsoft JhengHei"/>
              </a:rPr>
              <a:t>: 25000</a:t>
            </a:r>
          </a:p>
          <a:p>
            <a:pPr lvl="0">
              <a:buSzPts val="2600"/>
            </a:pPr>
            <a:r>
              <a:rPr lang="en-US" altLang="zh-TW" sz="3200" b="1" dirty="0" err="1" smtClean="0"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Config</a:t>
            </a:r>
            <a:r>
              <a:rPr lang="en-US" altLang="zh-TW" sz="32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 	</a:t>
            </a:r>
            <a:r>
              <a:rPr lang="en-US" altLang="zh-TW" sz="3200" b="1" dirty="0" smtClean="0"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Inference</a:t>
            </a:r>
            <a:endParaRPr lang="en-US" altLang="zh-TW" sz="3200" dirty="0" smtClean="0"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69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866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452540" y="153312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3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93599" y="3510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評估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52540" y="1533126"/>
            <a:ext cx="10512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F1_Score</a:t>
            </a:r>
          </a:p>
          <a:p>
            <a:endParaRPr lang="zh-TW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81572"/>
              </p:ext>
            </p:extLst>
          </p:nvPr>
        </p:nvGraphicFramePr>
        <p:xfrm>
          <a:off x="544905" y="211790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0389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949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935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醫生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1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0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8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2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0298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452540" y="4102604"/>
            <a:ext cx="10512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IOU:</a:t>
            </a:r>
            <a:r>
              <a:rPr lang="zh-TW" altLang="en-US" sz="3200" dirty="0" smtClean="0"/>
              <a:t>將辨識出來的成果與原圖疊圖，得出的重疊率，上述的</a:t>
            </a:r>
            <a:r>
              <a:rPr lang="en-US" altLang="zh-TW" sz="3200" dirty="0" smtClean="0"/>
              <a:t>F1_Score</a:t>
            </a:r>
            <a:r>
              <a:rPr lang="zh-TW" altLang="en-US" sz="3200" dirty="0" smtClean="0"/>
              <a:t>中的</a:t>
            </a:r>
            <a:r>
              <a:rPr lang="en-US" altLang="zh-TW" sz="3200" dirty="0" smtClean="0"/>
              <a:t>TP</a:t>
            </a:r>
            <a:r>
              <a:rPr lang="zh-TW" altLang="en-US" sz="3200" dirty="0" smtClean="0"/>
              <a:t>與</a:t>
            </a:r>
            <a:r>
              <a:rPr lang="en-US" altLang="zh-TW" sz="3200" dirty="0" smtClean="0"/>
              <a:t>FP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IOU</a:t>
            </a:r>
            <a:r>
              <a:rPr lang="zh-TW" altLang="en-US" sz="3200" dirty="0" smtClean="0"/>
              <a:t>皆大於</a:t>
            </a:r>
            <a:r>
              <a:rPr lang="en-US" altLang="zh-TW" sz="3200" dirty="0" smtClean="0"/>
              <a:t>0.7</a:t>
            </a:r>
          </a:p>
          <a:p>
            <a:endParaRPr lang="zh-TW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502309" y="5670012"/>
            <a:ext cx="2231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2600"/>
            </a:pPr>
            <a:r>
              <a:rPr lang="en-US" altLang="zh-TW" b="1" dirty="0"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Excel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評估</a:t>
            </a:r>
            <a:endParaRPr lang="en-US" altLang="zh-TW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buSzPts val="2600"/>
            </a:pP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IOU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參考網站</a:t>
            </a:r>
            <a:endParaRPr lang="en-US" altLang="zh-TW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buSzPts val="2600"/>
            </a:pP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F1_SCORE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參考網站</a:t>
            </a:r>
            <a:endParaRPr lang="en-US" altLang="zh-TW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38269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ed4e8e72d7_2_6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866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452540" y="153312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32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2" y="2117905"/>
            <a:ext cx="1372428" cy="137242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3" y="2121587"/>
            <a:ext cx="1348280" cy="134828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31" y="2117903"/>
            <a:ext cx="1372429" cy="137242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65" y="2117902"/>
            <a:ext cx="1372430" cy="137243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55" y="2117903"/>
            <a:ext cx="1366114" cy="1351963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53" y="2117902"/>
            <a:ext cx="1372430" cy="137243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52" y="2117902"/>
            <a:ext cx="1356520" cy="135652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41" y="2117901"/>
            <a:ext cx="1351965" cy="135196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2" y="3469866"/>
            <a:ext cx="1370712" cy="137071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33" y="3469866"/>
            <a:ext cx="1353680" cy="1370712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29" y="3469866"/>
            <a:ext cx="1370712" cy="1370712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65" y="3490332"/>
            <a:ext cx="1372430" cy="135024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55" y="3469866"/>
            <a:ext cx="1366114" cy="1370712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729" y="3490333"/>
            <a:ext cx="1394654" cy="135024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927" y="3469866"/>
            <a:ext cx="1370712" cy="1370712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694" y="3469866"/>
            <a:ext cx="1370712" cy="1370712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293599" y="3510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6200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472</Words>
  <Application>Microsoft Office PowerPoint</Application>
  <PresentationFormat>寬螢幕</PresentationFormat>
  <Paragraphs>87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2022-01-10T15:17:40Z</dcterms:created>
  <dcterms:modified xsi:type="dcterms:W3CDTF">2022-01-10T15:46:22Z</dcterms:modified>
</cp:coreProperties>
</file>