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600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1/9/2023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411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355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1/9/2023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759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1/9/2023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198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1/9/2023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904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189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53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77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477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1/9/2023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66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722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63290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A85E92-85F4-A284-FF9E-86BF002D17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07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50000">
                <a:schemeClr val="tx2">
                  <a:alpha val="35000"/>
                </a:schemeClr>
              </a:gs>
              <a:gs pos="100000">
                <a:schemeClr val="tx2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F8A23B-09AA-DE07-7697-FFF6614A6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643467"/>
            <a:ext cx="10905059" cy="333035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id-ID" dirty="0">
                <a:solidFill>
                  <a:schemeClr val="bg1"/>
                </a:solidFill>
              </a:rPr>
              <a:t> dasar sistem komputer</a:t>
            </a:r>
            <a:br>
              <a:rPr lang="id-ID" dirty="0">
                <a:solidFill>
                  <a:schemeClr val="bg1"/>
                </a:solidFill>
              </a:rPr>
            </a:br>
            <a:r>
              <a:rPr lang="id-ID" dirty="0">
                <a:solidFill>
                  <a:schemeClr val="bg1"/>
                </a:solidFill>
              </a:rPr>
              <a:t>             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68E6E4-5D86-67E8-DAFE-3A0DF0A98E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4133135"/>
            <a:ext cx="10902016" cy="145451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algn="ctr"/>
            <a:endParaRPr lang="id-ID" sz="50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179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1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3">
            <a:extLst>
              <a:ext uri="{FF2B5EF4-FFF2-40B4-BE49-F238E27FC236}">
                <a16:creationId xmlns:a16="http://schemas.microsoft.com/office/drawing/2014/main" id="{D3772EE4-ED5E-4D3A-A306-B22CF8667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09DF2D-F6D7-D480-7A6D-D1842B44E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80" y="944752"/>
            <a:ext cx="3259016" cy="1462692"/>
          </a:xfrm>
        </p:spPr>
        <p:txBody>
          <a:bodyPr>
            <a:normAutofit/>
          </a:bodyPr>
          <a:lstStyle/>
          <a:p>
            <a:r>
              <a:rPr lang="id-ID" dirty="0">
                <a:solidFill>
                  <a:srgbClr val="FFFFFF"/>
                </a:solidFill>
              </a:rPr>
              <a:t>7. Tampilan project github</a:t>
            </a:r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17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0" name="Rectangle 19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A649D3-2C44-2E16-9804-245708648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13" y="2536031"/>
            <a:ext cx="3123783" cy="3671936"/>
          </a:xfrm>
        </p:spPr>
        <p:txBody>
          <a:bodyPr anchor="t"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2E0E3C6-7C42-74E6-F2A2-EC0EBE518A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815"/>
          <a:stretch/>
        </p:blipFill>
        <p:spPr>
          <a:xfrm>
            <a:off x="4241830" y="601200"/>
            <a:ext cx="7503636" cy="578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1053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CCB21B-7BFC-5BBF-683B-3398F14EF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id-ID" sz="4000" dirty="0">
                <a:solidFill>
                  <a:schemeClr val="accent1"/>
                </a:solidFill>
              </a:rPr>
              <a:t>Program kalkulator sederhana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EDE1-B210-6C88-E880-E5479A025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143248" cy="4608003"/>
          </a:xfrm>
        </p:spPr>
        <p:txBody>
          <a:bodyPr>
            <a:normAutofit/>
          </a:bodyPr>
          <a:lstStyle/>
          <a:p>
            <a:r>
              <a:rPr lang="id-ID" sz="2000" dirty="0"/>
              <a:t>Nama : Muhammad Ghozali Akbar</a:t>
            </a:r>
          </a:p>
          <a:p>
            <a:r>
              <a:rPr lang="id-ID" sz="2000" dirty="0"/>
              <a:t>NIM : 2200018090</a:t>
            </a:r>
          </a:p>
          <a:p>
            <a:r>
              <a:rPr lang="id-ID" sz="2000" dirty="0"/>
              <a:t>Kelas : B</a:t>
            </a:r>
          </a:p>
          <a:p>
            <a:r>
              <a:rPr lang="id-ID" sz="2000" dirty="0"/>
              <a:t>Link Project </a:t>
            </a:r>
          </a:p>
          <a:p>
            <a:r>
              <a:rPr lang="id-ID" sz="2000" dirty="0"/>
              <a:t>https://github.com/Ghozaliakbar/Kalkulator-sederhana</a:t>
            </a:r>
          </a:p>
        </p:txBody>
      </p:sp>
    </p:spTree>
    <p:extLst>
      <p:ext uri="{BB962C8B-B14F-4D97-AF65-F5344CB8AC3E}">
        <p14:creationId xmlns:p14="http://schemas.microsoft.com/office/powerpoint/2010/main" val="39905364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0F0D1F-BE2E-315C-3992-8780D5B06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1" y="1066800"/>
            <a:ext cx="5727760" cy="472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 sz="2000" b="0" kern="1200" cap="all" dirty="0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Urutan dari ppt ini</a:t>
            </a:r>
            <a:br>
              <a:rPr lang="id-ID" sz="2000" b="0" kern="1200" cap="all" dirty="0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</a:br>
            <a:r>
              <a:rPr lang="id-ID" sz="2000" b="0" kern="1200" cap="all" dirty="0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1. Deskripsi program aplikasi</a:t>
            </a:r>
            <a:br>
              <a:rPr lang="id-ID" sz="2000" b="0" kern="1200" cap="all" dirty="0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</a:br>
            <a:r>
              <a:rPr lang="id-ID" sz="2000" b="0" kern="1200" cap="all" dirty="0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2. fitur-fitur aplikasi </a:t>
            </a:r>
            <a:br>
              <a:rPr lang="id-ID" sz="2000" b="0" kern="1200" cap="all" dirty="0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</a:br>
            <a:r>
              <a:rPr lang="id-ID" sz="2000" b="0" kern="1200" cap="all" dirty="0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3. Alur kerja</a:t>
            </a:r>
            <a:br>
              <a:rPr lang="id-ID" sz="2000" b="0" kern="1200" cap="all" dirty="0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</a:br>
            <a:r>
              <a:rPr lang="id-ID" sz="2000" b="0" kern="1200" cap="all" dirty="0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4. rancangan/sketsa antar muka</a:t>
            </a:r>
            <a:br>
              <a:rPr lang="id-ID" sz="2000" b="0" kern="1200" cap="all" dirty="0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</a:br>
            <a:r>
              <a:rPr lang="id-ID" sz="2000" b="0" kern="1200" cap="all" dirty="0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5. tampilan coding di ide/editor</a:t>
            </a:r>
            <a:br>
              <a:rPr lang="id-ID" sz="2000" b="0" kern="1200" cap="all" dirty="0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</a:br>
            <a:r>
              <a:rPr lang="id-ID" sz="2000" b="0" kern="1200" cap="all" dirty="0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6. tampilan luaran program</a:t>
            </a:r>
            <a:br>
              <a:rPr lang="id-ID" sz="2000" b="0" kern="1200" cap="all" dirty="0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</a:br>
            <a:r>
              <a:rPr lang="id-ID" sz="2000" b="0" kern="1200" cap="all" dirty="0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7. tampilan project dari github</a:t>
            </a:r>
            <a:endParaRPr lang="en-US" sz="2000" b="0" kern="1200" cap="all" dirty="0">
              <a:solidFill>
                <a:srgbClr val="FFFFFF">
                  <a:alpha val="90000"/>
                </a:srgb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562532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43B05A4-157F-403C-939A-ED1B6A0A0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59D110-23E2-53FB-A57A-DDBC43607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507414"/>
            <a:ext cx="5120255" cy="3903332"/>
          </a:xfrm>
        </p:spPr>
        <p:txBody>
          <a:bodyPr anchor="t">
            <a:normAutofit/>
          </a:bodyPr>
          <a:lstStyle/>
          <a:p>
            <a:r>
              <a:rPr lang="id-ID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 Deskripsi program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CCE107-A70B-4916-9A0B-751C70B9B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A925BC7-7CC5-4A0C-9B3D-8829EBF28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4244340" y="3329711"/>
            <a:ext cx="3703320" cy="5872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E67D916-28C7-4965-BA3C-287FB8579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4313622-E7D3-0334-002E-0150380B8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>
                <a:sym typeface="+mn-ea"/>
              </a:rPr>
              <a:t>Program </a:t>
            </a:r>
            <a:r>
              <a:rPr lang="en-GB" sz="2000" dirty="0" err="1">
                <a:sym typeface="+mn-ea"/>
              </a:rPr>
              <a:t>aplikasi</a:t>
            </a:r>
            <a:r>
              <a:rPr lang="en-GB" sz="2000" dirty="0">
                <a:sym typeface="+mn-ea"/>
              </a:rPr>
              <a:t> yang </a:t>
            </a:r>
            <a:r>
              <a:rPr lang="en-GB" sz="2000" dirty="0" err="1">
                <a:sym typeface="+mn-ea"/>
              </a:rPr>
              <a:t>saya</a:t>
            </a:r>
            <a:r>
              <a:rPr lang="en-GB" sz="2000" dirty="0">
                <a:sym typeface="+mn-ea"/>
              </a:rPr>
              <a:t> buat </a:t>
            </a:r>
            <a:r>
              <a:rPr lang="en-GB" sz="2000" dirty="0" err="1">
                <a:sym typeface="+mn-ea"/>
              </a:rPr>
              <a:t>adalah</a:t>
            </a:r>
            <a:r>
              <a:rPr lang="en-GB" sz="2000" dirty="0">
                <a:sym typeface="+mn-ea"/>
              </a:rPr>
              <a:t> </a:t>
            </a:r>
            <a:r>
              <a:rPr lang="en-GB" sz="2000" dirty="0" err="1">
                <a:sym typeface="+mn-ea"/>
              </a:rPr>
              <a:t>aplikasi</a:t>
            </a:r>
            <a:r>
              <a:rPr lang="en-GB" sz="2000" dirty="0">
                <a:sym typeface="+mn-ea"/>
              </a:rPr>
              <a:t> </a:t>
            </a:r>
            <a:r>
              <a:rPr lang="id-ID" sz="2000" dirty="0">
                <a:sym typeface="+mn-ea"/>
              </a:rPr>
              <a:t>kalkulator sederhana</a:t>
            </a:r>
            <a:r>
              <a:rPr lang="en-GB" sz="2000" dirty="0">
                <a:sym typeface="+mn-ea"/>
              </a:rPr>
              <a:t>. </a:t>
            </a:r>
            <a:r>
              <a:rPr lang="en-GB" sz="2000" dirty="0" err="1">
                <a:sym typeface="+mn-ea"/>
              </a:rPr>
              <a:t>Aplikasi</a:t>
            </a:r>
            <a:r>
              <a:rPr lang="en-GB" sz="2000" dirty="0">
                <a:sym typeface="+mn-ea"/>
              </a:rPr>
              <a:t> </a:t>
            </a:r>
            <a:r>
              <a:rPr lang="id-ID" sz="2000" dirty="0">
                <a:sym typeface="+mn-ea"/>
              </a:rPr>
              <a:t>kalkulator sederhana</a:t>
            </a:r>
            <a:r>
              <a:rPr lang="en-GB" sz="2000" dirty="0">
                <a:sym typeface="+mn-ea"/>
              </a:rPr>
              <a:t> </a:t>
            </a:r>
            <a:r>
              <a:rPr lang="en-GB" sz="2000" dirty="0" err="1">
                <a:sym typeface="+mn-ea"/>
              </a:rPr>
              <a:t>adalah</a:t>
            </a:r>
            <a:r>
              <a:rPr lang="en-GB" sz="2000" dirty="0">
                <a:sym typeface="+mn-ea"/>
              </a:rPr>
              <a:t> </a:t>
            </a:r>
            <a:r>
              <a:rPr lang="en-GB" sz="2000" dirty="0" err="1">
                <a:sym typeface="+mn-ea"/>
              </a:rPr>
              <a:t>sebuah</a:t>
            </a:r>
            <a:r>
              <a:rPr lang="en-GB" sz="2000" dirty="0">
                <a:sym typeface="+mn-ea"/>
              </a:rPr>
              <a:t> </a:t>
            </a:r>
            <a:r>
              <a:rPr lang="en-GB" sz="2000" dirty="0" err="1">
                <a:sym typeface="+mn-ea"/>
              </a:rPr>
              <a:t>aplikasi</a:t>
            </a:r>
            <a:r>
              <a:rPr lang="en-GB" sz="2000" dirty="0">
                <a:sym typeface="+mn-ea"/>
              </a:rPr>
              <a:t> yang </a:t>
            </a:r>
            <a:r>
              <a:rPr lang="en-GB" sz="2000" dirty="0" err="1">
                <a:sym typeface="+mn-ea"/>
              </a:rPr>
              <a:t>mempermudah</a:t>
            </a:r>
            <a:r>
              <a:rPr lang="en-GB" sz="2000" dirty="0">
                <a:sym typeface="+mn-ea"/>
              </a:rPr>
              <a:t> para </a:t>
            </a:r>
            <a:r>
              <a:rPr lang="id-ID" sz="2000" dirty="0">
                <a:sym typeface="+mn-ea"/>
              </a:rPr>
              <a:t>pengguna</a:t>
            </a:r>
            <a:r>
              <a:rPr lang="en-GB" sz="2000" dirty="0">
                <a:sym typeface="+mn-ea"/>
              </a:rPr>
              <a:t> yang </a:t>
            </a:r>
            <a:r>
              <a:rPr lang="en-GB" sz="2000" dirty="0" err="1">
                <a:sym typeface="+mn-ea"/>
              </a:rPr>
              <a:t>ingin</a:t>
            </a:r>
            <a:r>
              <a:rPr lang="en-GB" sz="2000" dirty="0">
                <a:sym typeface="+mn-ea"/>
              </a:rPr>
              <a:t> </a:t>
            </a:r>
            <a:r>
              <a:rPr lang="id-ID" sz="2000" dirty="0">
                <a:sym typeface="+mn-ea"/>
              </a:rPr>
              <a:t>menghitung sesuatu dari penjumlahan,pengurangan,perkalian,dan pembagian</a:t>
            </a:r>
            <a:endParaRPr lang="en-US" altLang="en-GB" sz="2000" dirty="0">
              <a:sym typeface="+mn-ea"/>
            </a:endParaRP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27954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1F385-E1AF-C0F9-2B43-F47C540C3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2. Fitur-fitur aplikasi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7328A-1C46-E8B0-C1F3-4C2BABB6F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Dari aplikasi yang saya buat memiliki beberapa fitur, diantaranya :</a:t>
            </a:r>
          </a:p>
          <a:p>
            <a:r>
              <a:rPr lang="id-ID" dirty="0"/>
              <a:t>- ada 4 cara menghitung yang bisa digunakan </a:t>
            </a:r>
          </a:p>
          <a:p>
            <a:r>
              <a:rPr lang="id-ID" dirty="0"/>
              <a:t>- menginput angka dari satuan hingga ribuan</a:t>
            </a:r>
          </a:p>
          <a:p>
            <a:r>
              <a:rPr lang="id-ID" dirty="0"/>
              <a:t>- mendapatkan hasil yang akurat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35074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1F1056-9A78-4FBC-9404-54512B6B5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D24664-89ED-4360-0BA8-FB45ADDB5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0679642" cy="1188720"/>
          </a:xfrm>
        </p:spPr>
        <p:txBody>
          <a:bodyPr>
            <a:normAutofit/>
          </a:bodyPr>
          <a:lstStyle/>
          <a:p>
            <a:r>
              <a:rPr lang="id-ID" sz="3600" dirty="0">
                <a:solidFill>
                  <a:schemeClr val="accent1"/>
                </a:solidFill>
              </a:rPr>
              <a:t>3. Alur kerja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59E4B7-86DE-4B00-A707-DD85CE5DB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1"/>
            <a:ext cx="11298933" cy="9144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0CC73-5D94-B512-4B2F-4E9BE4A6A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10679642" cy="3634486"/>
          </a:xfrm>
        </p:spPr>
        <p:txBody>
          <a:bodyPr>
            <a:normAutofit/>
          </a:bodyPr>
          <a:lstStyle/>
          <a:p>
            <a:r>
              <a:rPr lang="id-ID" dirty="0"/>
              <a:t>Alur kerja aplikasi kalkulator sederhana sebagai berikut</a:t>
            </a:r>
          </a:p>
          <a:p>
            <a:r>
              <a:rPr lang="id-ID" dirty="0"/>
              <a:t>1. Dimulai dengan memilih program mengitung apa yang ingin digunakan</a:t>
            </a:r>
          </a:p>
          <a:p>
            <a:r>
              <a:rPr lang="id-ID" dirty="0"/>
              <a:t>2. Lalu menginput angka pertama yang ingin di hitung</a:t>
            </a:r>
          </a:p>
          <a:p>
            <a:r>
              <a:rPr lang="id-ID" dirty="0"/>
              <a:t>3. Lalu menginput angka ke dua  yang ingin di hitung</a:t>
            </a:r>
          </a:p>
          <a:p>
            <a:r>
              <a:rPr lang="id-ID" dirty="0"/>
              <a:t>4. Dan tinggal menunggu hasil dari angka tersebut</a:t>
            </a:r>
          </a:p>
          <a:p>
            <a:r>
              <a:rPr lang="id-ID" dirty="0"/>
              <a:t>5. Terakhir bisa memilih ingin menggunakan cara yang lainnya atau end program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77305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35E47987-51DD-47D8-82CB-3239C1041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43B51BC-A337-4FC1-8BEC-2C71D3B3F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06EB04D-98C2-4D74-86BC-1E95ECF55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FE21824-8381-405C-BDEF-3859DE644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6EA7B49C-1DDA-4A36-B615-CCE52D770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349BF0E-90A2-447D-851A-A1C4FC5E5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911" y="638175"/>
            <a:ext cx="3682784" cy="575239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9AB46D-FBB8-0C08-0731-888B9E06F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218" y="1656292"/>
            <a:ext cx="3150659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id-ID" sz="2500" dirty="0">
                <a:solidFill>
                  <a:srgbClr val="FFFFFF"/>
                </a:solidFill>
              </a:rPr>
              <a:t>4. </a:t>
            </a:r>
            <a:r>
              <a:rPr lang="en-US" sz="2500" dirty="0" err="1">
                <a:solidFill>
                  <a:srgbClr val="FFFFFF"/>
                </a:solidFill>
              </a:rPr>
              <a:t>Rancangan</a:t>
            </a:r>
            <a:r>
              <a:rPr lang="en-US" sz="2500" dirty="0">
                <a:solidFill>
                  <a:srgbClr val="FFFFFF"/>
                </a:solidFill>
              </a:rPr>
              <a:t>/</a:t>
            </a:r>
            <a:r>
              <a:rPr lang="en-US" sz="2500" dirty="0" err="1">
                <a:solidFill>
                  <a:srgbClr val="FFFFFF"/>
                </a:solidFill>
              </a:rPr>
              <a:t>sketsa</a:t>
            </a:r>
            <a:r>
              <a:rPr lang="en-US" sz="2500" dirty="0">
                <a:solidFill>
                  <a:srgbClr val="FFFFFF"/>
                </a:solidFill>
              </a:rPr>
              <a:t> </a:t>
            </a:r>
            <a:r>
              <a:rPr lang="en-US" sz="2500" dirty="0" err="1">
                <a:solidFill>
                  <a:srgbClr val="FFFFFF"/>
                </a:solidFill>
              </a:rPr>
              <a:t>antarmuka</a:t>
            </a:r>
            <a:br>
              <a:rPr lang="en-US" sz="2500" dirty="0">
                <a:solidFill>
                  <a:srgbClr val="FFFFFF"/>
                </a:solidFill>
              </a:rPr>
            </a:br>
            <a:br>
              <a:rPr lang="en-US" sz="2500" dirty="0">
                <a:solidFill>
                  <a:srgbClr val="FFFFFF"/>
                </a:solidFill>
              </a:rPr>
            </a:br>
            <a:endParaRPr lang="en-US" sz="2500" dirty="0">
              <a:solidFill>
                <a:srgbClr val="FFFFFF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B432A1A-7A25-4237-B64F-E0244D852B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5422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419D3-21C1-47D3-9BB6-2E08FCE81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4341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9383C2D-F910-444C-AFBF-2A6C72EBA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AC7279F-774B-48BD-8EC4-E7346A34A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2242" y="627940"/>
            <a:ext cx="3704425" cy="2837094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43DDC4E4-6E93-418A-7505-969DCC91F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999" y="960194"/>
            <a:ext cx="3356919" cy="2165212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7DDFE527-440F-4625-B425-54376B60C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2736" y="627940"/>
            <a:ext cx="3704425" cy="2847329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34D93572-A2B6-619A-423A-47BDA0F2B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3232" y="1102702"/>
            <a:ext cx="3372551" cy="1880197"/>
          </a:xfrm>
          <a:prstGeom prst="rect">
            <a:avLst/>
          </a:prstGeom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8C2E4842-085B-4316-A26B-BFB4CF215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0762" y="3572039"/>
            <a:ext cx="3704425" cy="2818526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B9DB70BC-D246-AF3B-893F-5CCE138201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1999" y="4037599"/>
            <a:ext cx="3356919" cy="1896659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E8015A85-E7C2-4028-A775-8B61DA2C2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3247" y="3572038"/>
            <a:ext cx="3704425" cy="2818526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637EF821-21D4-3189-ED34-6C2CC750E2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3232" y="4033183"/>
            <a:ext cx="3372551" cy="1905491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32400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30">
            <a:extLst>
              <a:ext uri="{FF2B5EF4-FFF2-40B4-BE49-F238E27FC236}">
                <a16:creationId xmlns:a16="http://schemas.microsoft.com/office/drawing/2014/main" id="{124E1A04-39B9-40B4-9262-CDD9ED752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" name="Rectangle 32">
            <a:extLst>
              <a:ext uri="{FF2B5EF4-FFF2-40B4-BE49-F238E27FC236}">
                <a16:creationId xmlns:a16="http://schemas.microsoft.com/office/drawing/2014/main" id="{581B9858-A5E9-4EB2-830E-72BB81A84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5" name="Rectangle 34">
            <a:extLst>
              <a:ext uri="{FF2B5EF4-FFF2-40B4-BE49-F238E27FC236}">
                <a16:creationId xmlns:a16="http://schemas.microsoft.com/office/drawing/2014/main" id="{C83B291D-F718-46F4-AF9D-812BD0032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6" name="Rectangle 36">
            <a:extLst>
              <a:ext uri="{FF2B5EF4-FFF2-40B4-BE49-F238E27FC236}">
                <a16:creationId xmlns:a16="http://schemas.microsoft.com/office/drawing/2014/main" id="{86261C36-54A7-4257-8145-A85D30C0E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7" name="Rectangle 38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02A208-86D9-9485-C7D7-F937D6698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573797"/>
            <a:ext cx="9419457" cy="8308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d-ID" sz="3600" dirty="0"/>
              <a:t>5. </a:t>
            </a:r>
            <a:r>
              <a:rPr lang="en-US" sz="3600" dirty="0" err="1"/>
              <a:t>Tampilan</a:t>
            </a:r>
            <a:r>
              <a:rPr lang="en-US" sz="3600" dirty="0"/>
              <a:t> coding di ide/editor</a:t>
            </a:r>
          </a:p>
        </p:txBody>
      </p:sp>
      <p:sp>
        <p:nvSpPr>
          <p:cNvPr id="58" name="Rectangle 40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Rectangle 42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0" name="Rectangle 44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90BC86-58BF-8145-33A2-12D70C05D9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175" b="2"/>
          <a:stretch/>
        </p:blipFill>
        <p:spPr>
          <a:xfrm>
            <a:off x="0" y="1457222"/>
            <a:ext cx="3320924" cy="2970399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BE610793-6322-59DA-D8AD-14DBE0A3CD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614" b="-2"/>
          <a:stretch/>
        </p:blipFill>
        <p:spPr>
          <a:xfrm>
            <a:off x="3320924" y="1482378"/>
            <a:ext cx="3320925" cy="2970400"/>
          </a:xfrm>
          <a:prstGeom prst="rect">
            <a:avLst/>
          </a:prstGeom>
        </p:spPr>
      </p:pic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9D154FB-E892-783D-40E0-0E926D54E9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r="46611" b="3"/>
          <a:stretch/>
        </p:blipFill>
        <p:spPr>
          <a:xfrm>
            <a:off x="7260738" y="1438378"/>
            <a:ext cx="3750564" cy="30733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399A080-1480-1D02-EFCA-A7D776073A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427621"/>
            <a:ext cx="3320923" cy="23912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7BF01FC-A83B-29EE-78D4-6CE2B5E444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4168" y="4427622"/>
            <a:ext cx="3633911" cy="239123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E7CB0F8-2171-D1FA-F369-ED702FC6B4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75466" y="4427621"/>
            <a:ext cx="4369454" cy="239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313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B0F9E3F-60BD-039E-BCFC-C8C14FF06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966" y="536739"/>
            <a:ext cx="7996519" cy="335853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4179E790-E691-4202-B7FA-62924FC8D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65EE0A0-4DA6-4AA2-A475-14DB03C5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65523"/>
            <a:ext cx="11303626" cy="2045243"/>
          </a:xfrm>
          <a:prstGeom prst="rect">
            <a:avLst/>
          </a:prstGeom>
          <a:solidFill>
            <a:srgbClr val="465359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0F3B88-F8C3-50F8-8387-45385CBDA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4572000"/>
            <a:ext cx="10965141" cy="8952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d-ID" sz="4000" dirty="0">
                <a:solidFill>
                  <a:srgbClr val="FFFFFF"/>
                </a:solidFill>
              </a:rPr>
              <a:t>6. </a:t>
            </a:r>
            <a:r>
              <a:rPr lang="en-US" sz="4000" dirty="0" err="1">
                <a:solidFill>
                  <a:srgbClr val="FFFFFF"/>
                </a:solidFill>
              </a:rPr>
              <a:t>Tampilan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luaran</a:t>
            </a:r>
            <a:r>
              <a:rPr lang="en-US" sz="4000" dirty="0">
                <a:solidFill>
                  <a:srgbClr val="FFFFFF"/>
                </a:solidFill>
              </a:rPr>
              <a:t> program </a:t>
            </a:r>
          </a:p>
        </p:txBody>
      </p:sp>
    </p:spTree>
    <p:extLst>
      <p:ext uri="{BB962C8B-B14F-4D97-AF65-F5344CB8AC3E}">
        <p14:creationId xmlns:p14="http://schemas.microsoft.com/office/powerpoint/2010/main" val="211521324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LeftStep">
      <a:dk1>
        <a:srgbClr val="000000"/>
      </a:dk1>
      <a:lt1>
        <a:srgbClr val="FFFFFF"/>
      </a:lt1>
      <a:dk2>
        <a:srgbClr val="213B36"/>
      </a:dk2>
      <a:lt2>
        <a:srgbClr val="E8E6E2"/>
      </a:lt2>
      <a:accent1>
        <a:srgbClr val="92A4C4"/>
      </a:accent1>
      <a:accent2>
        <a:srgbClr val="7AA9B7"/>
      </a:accent2>
      <a:accent3>
        <a:srgbClr val="80A9A1"/>
      </a:accent3>
      <a:accent4>
        <a:srgbClr val="77AE8C"/>
      </a:accent4>
      <a:accent5>
        <a:srgbClr val="82AC81"/>
      </a:accent5>
      <a:accent6>
        <a:srgbClr val="8CAA74"/>
      </a:accent6>
      <a:hlink>
        <a:srgbClr val="95805A"/>
      </a:hlink>
      <a:folHlink>
        <a:srgbClr val="7F7F7F"/>
      </a:folHlink>
    </a:clrScheme>
    <a:fontScheme name="Dividend">
      <a:maj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244</Words>
  <Application>Microsoft Office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Tw Cen MT</vt:lpstr>
      <vt:lpstr>Wingdings 2</vt:lpstr>
      <vt:lpstr>DividendVTI</vt:lpstr>
      <vt:lpstr> dasar sistem komputer                </vt:lpstr>
      <vt:lpstr>Program kalkulator sederhana</vt:lpstr>
      <vt:lpstr>Urutan dari ppt ini 1. Deskripsi program aplikasi 2. fitur-fitur aplikasi  3. Alur kerja 4. rancangan/sketsa antar muka 5. tampilan coding di ide/editor 6. tampilan luaran program 7. tampilan project dari github</vt:lpstr>
      <vt:lpstr>1. Deskripsi program</vt:lpstr>
      <vt:lpstr>2. Fitur-fitur aplikasi</vt:lpstr>
      <vt:lpstr>3. Alur kerja</vt:lpstr>
      <vt:lpstr>4. Rancangan/sketsa antarmuka  </vt:lpstr>
      <vt:lpstr>5. Tampilan coding di ide/editor</vt:lpstr>
      <vt:lpstr>6. Tampilan luaran program </vt:lpstr>
      <vt:lpstr>7. Tampilan project 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dasar sistem komputer                </dc:title>
  <dc:creator>Zudiantoro</dc:creator>
  <cp:lastModifiedBy>Zudiantoro</cp:lastModifiedBy>
  <cp:revision>3</cp:revision>
  <dcterms:created xsi:type="dcterms:W3CDTF">2023-01-08T13:50:30Z</dcterms:created>
  <dcterms:modified xsi:type="dcterms:W3CDTF">2023-01-08T17:03:11Z</dcterms:modified>
</cp:coreProperties>
</file>