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iret One"/>
      <p:regular r:id="rId14"/>
    </p:embeddedFont>
    <p:embeddedFont>
      <p:font typeface="Paytone One"/>
      <p:regular r:id="rId15"/>
    </p:embeddedFont>
    <p:embeddedFont>
      <p:font typeface="Chivo Light"/>
      <p:regular r:id="rId16"/>
      <p:bold r:id="rId17"/>
      <p:italic r:id="rId18"/>
      <p:boldItalic r:id="rId19"/>
    </p:embeddedFont>
    <p:embeddedFont>
      <p:font typeface="Voltaire"/>
      <p:regular r:id="rId20"/>
    </p:embeddedFont>
    <p:embeddedFont>
      <p:font typeface="Reem Kufi"/>
      <p:regular r:id="rId21"/>
      <p:bold r:id="rId22"/>
    </p:embeddedFont>
    <p:embeddedFont>
      <p:font typeface="Chivo"/>
      <p:regular r:id="rId23"/>
      <p:bold r:id="rId24"/>
      <p:italic r:id="rId25"/>
      <p:boldItalic r:id="rId26"/>
    </p:embeddedFont>
    <p:embeddedFont>
      <p:font typeface="Archiv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oltaire-regular.fntdata"/><Relationship Id="rId22" Type="http://schemas.openxmlformats.org/officeDocument/2006/relationships/font" Target="fonts/ReemKufi-bold.fntdata"/><Relationship Id="rId21" Type="http://schemas.openxmlformats.org/officeDocument/2006/relationships/font" Target="fonts/ReemKufi-regular.fntdata"/><Relationship Id="rId24" Type="http://schemas.openxmlformats.org/officeDocument/2006/relationships/font" Target="fonts/Chivo-bold.fntdata"/><Relationship Id="rId23" Type="http://schemas.openxmlformats.org/officeDocument/2006/relationships/font" Target="fonts/Chi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hivo-boldItalic.fntdata"/><Relationship Id="rId25" Type="http://schemas.openxmlformats.org/officeDocument/2006/relationships/font" Target="fonts/Chivo-italic.fntdata"/><Relationship Id="rId28" Type="http://schemas.openxmlformats.org/officeDocument/2006/relationships/font" Target="fonts/Archivo-bold.fntdata"/><Relationship Id="rId27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aytoneOne-regular.fntdata"/><Relationship Id="rId14" Type="http://schemas.openxmlformats.org/officeDocument/2006/relationships/font" Target="fonts/PoiretOne-regular.fntdata"/><Relationship Id="rId17" Type="http://schemas.openxmlformats.org/officeDocument/2006/relationships/font" Target="fonts/ChivoLight-bold.fntdata"/><Relationship Id="rId16" Type="http://schemas.openxmlformats.org/officeDocument/2006/relationships/font" Target="fonts/ChivoLight-regular.fntdata"/><Relationship Id="rId19" Type="http://schemas.openxmlformats.org/officeDocument/2006/relationships/font" Target="fonts/ChivoLight-boldItalic.fntdata"/><Relationship Id="rId18" Type="http://schemas.openxmlformats.org/officeDocument/2006/relationships/font" Target="fonts/Chiv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a966201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a966201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a9948404a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a9948404a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d51e88af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d51e88af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a9948404a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a9948404a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- Controller Elevator FrameView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Facade - GenCommands and UserInput only ever talk to Scheduler, which does the heavy lifting for the rest of the program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a9948404a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a9948404a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a9948404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a9948404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a966201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a966201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1275">
            <a:off x="277112" y="1452038"/>
            <a:ext cx="4044300" cy="17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1530">
            <a:off x="277125" y="3288113"/>
            <a:ext cx="40443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618925" y="5440150"/>
            <a:ext cx="10325" cy="9825"/>
          </a:xfrm>
          <a:custGeom>
            <a:rect b="b" l="l" r="r" t="t"/>
            <a:pathLst>
              <a:path extrusionOk="0" h="393" w="413">
                <a:moveTo>
                  <a:pt x="206" y="1"/>
                </a:moveTo>
                <a:lnTo>
                  <a:pt x="145" y="130"/>
                </a:lnTo>
                <a:lnTo>
                  <a:pt x="0" y="150"/>
                </a:lnTo>
                <a:lnTo>
                  <a:pt x="103" y="248"/>
                </a:lnTo>
                <a:lnTo>
                  <a:pt x="78" y="392"/>
                </a:lnTo>
                <a:lnTo>
                  <a:pt x="206" y="325"/>
                </a:lnTo>
                <a:lnTo>
                  <a:pt x="335" y="392"/>
                </a:lnTo>
                <a:lnTo>
                  <a:pt x="309" y="248"/>
                </a:lnTo>
                <a:lnTo>
                  <a:pt x="412" y="150"/>
                </a:lnTo>
                <a:lnTo>
                  <a:pt x="268" y="130"/>
                </a:lnTo>
                <a:lnTo>
                  <a:pt x="206" y="1"/>
                </a:lnTo>
                <a:close/>
              </a:path>
            </a:pathLst>
          </a:custGeom>
          <a:noFill/>
          <a:ln cap="flat" cmpd="sng" w="1675">
            <a:solidFill>
              <a:srgbClr val="FFE469"/>
            </a:solidFill>
            <a:prstDash val="solid"/>
            <a:miter lim="51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880250"/>
            <a:ext cx="9144000" cy="250500"/>
          </a:xfrm>
          <a:prstGeom prst="rect">
            <a:avLst/>
          </a:prstGeom>
          <a:gradFill>
            <a:gsLst>
              <a:gs pos="0">
                <a:srgbClr val="D0E6E5"/>
              </a:gs>
              <a:gs pos="100000">
                <a:srgbClr val="89AEAB"/>
              </a:gs>
            </a:gsLst>
            <a:lin ang="5400012" scaled="0"/>
          </a:gradFill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176774" y="1022499"/>
            <a:ext cx="3038511" cy="4109625"/>
          </a:xfrm>
          <a:custGeom>
            <a:rect b="b" l="l" r="r" t="t"/>
            <a:pathLst>
              <a:path extrusionOk="0" h="101241" w="74854">
                <a:moveTo>
                  <a:pt x="0" y="101240"/>
                </a:moveTo>
                <a:lnTo>
                  <a:pt x="0" y="1"/>
                </a:lnTo>
                <a:lnTo>
                  <a:pt x="74854" y="1"/>
                </a:lnTo>
                <a:lnTo>
                  <a:pt x="74854" y="10124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40383" y="1086149"/>
            <a:ext cx="2911254" cy="4045976"/>
          </a:xfrm>
          <a:custGeom>
            <a:rect b="b" l="l" r="r" t="t"/>
            <a:pathLst>
              <a:path extrusionOk="0" h="99673" w="71719">
                <a:moveTo>
                  <a:pt x="1" y="1"/>
                </a:moveTo>
                <a:lnTo>
                  <a:pt x="71719" y="1"/>
                </a:lnTo>
                <a:lnTo>
                  <a:pt x="71719" y="99672"/>
                </a:lnTo>
                <a:lnTo>
                  <a:pt x="1" y="9967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08314" y="1254080"/>
            <a:ext cx="2575432" cy="3878045"/>
          </a:xfrm>
          <a:custGeom>
            <a:rect b="b" l="l" r="r" t="t"/>
            <a:pathLst>
              <a:path extrusionOk="0" h="95536" w="63446">
                <a:moveTo>
                  <a:pt x="0" y="95535"/>
                </a:moveTo>
                <a:lnTo>
                  <a:pt x="0" y="0"/>
                </a:lnTo>
                <a:lnTo>
                  <a:pt x="63446" y="0"/>
                </a:lnTo>
                <a:lnTo>
                  <a:pt x="63446" y="95535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493599" y="1339365"/>
            <a:ext cx="2406202" cy="3792760"/>
          </a:xfrm>
          <a:custGeom>
            <a:rect b="b" l="l" r="r" t="t"/>
            <a:pathLst>
              <a:path extrusionOk="0" h="93435" w="59277">
                <a:moveTo>
                  <a:pt x="1" y="93434"/>
                </a:moveTo>
                <a:lnTo>
                  <a:pt x="1" y="1"/>
                </a:lnTo>
                <a:lnTo>
                  <a:pt x="59276" y="1"/>
                </a:lnTo>
                <a:lnTo>
                  <a:pt x="59276" y="93434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493599" y="1338025"/>
            <a:ext cx="2406202" cy="3792720"/>
          </a:xfrm>
          <a:custGeom>
            <a:rect b="b" l="l" r="r" t="t"/>
            <a:pathLst>
              <a:path extrusionOk="0" h="93434" w="59277">
                <a:moveTo>
                  <a:pt x="1" y="0"/>
                </a:moveTo>
                <a:lnTo>
                  <a:pt x="1" y="93434"/>
                </a:lnTo>
                <a:lnTo>
                  <a:pt x="59276" y="93434"/>
                </a:lnTo>
                <a:lnTo>
                  <a:pt x="5927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503097" y="1355602"/>
            <a:ext cx="2387204" cy="3775143"/>
          </a:xfrm>
          <a:custGeom>
            <a:rect b="b" l="l" r="r" t="t"/>
            <a:pathLst>
              <a:path extrusionOk="0" h="93001" w="58809">
                <a:moveTo>
                  <a:pt x="0" y="1"/>
                </a:moveTo>
                <a:lnTo>
                  <a:pt x="0" y="93001"/>
                </a:lnTo>
                <a:lnTo>
                  <a:pt x="58809" y="93001"/>
                </a:lnTo>
                <a:lnTo>
                  <a:pt x="58809" y="1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512556" y="1373219"/>
            <a:ext cx="2366949" cy="3757526"/>
          </a:xfrm>
          <a:custGeom>
            <a:rect b="b" l="l" r="r" t="t"/>
            <a:pathLst>
              <a:path extrusionOk="0" h="92567" w="58310">
                <a:moveTo>
                  <a:pt x="1" y="0"/>
                </a:moveTo>
                <a:lnTo>
                  <a:pt x="1" y="92567"/>
                </a:lnTo>
                <a:lnTo>
                  <a:pt x="58309" y="92567"/>
                </a:lnTo>
                <a:lnTo>
                  <a:pt x="58309" y="0"/>
                </a:lnTo>
                <a:close/>
              </a:path>
            </a:pathLst>
          </a:custGeom>
          <a:solidFill>
            <a:srgbClr val="8686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522054" y="1390836"/>
            <a:ext cx="2347951" cy="3739909"/>
          </a:xfrm>
          <a:custGeom>
            <a:rect b="b" l="l" r="r" t="t"/>
            <a:pathLst>
              <a:path extrusionOk="0" h="92133" w="57842">
                <a:moveTo>
                  <a:pt x="0" y="0"/>
                </a:moveTo>
                <a:lnTo>
                  <a:pt x="0" y="92133"/>
                </a:lnTo>
                <a:lnTo>
                  <a:pt x="57842" y="92133"/>
                </a:lnTo>
                <a:lnTo>
                  <a:pt x="57842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531512" y="1407073"/>
            <a:ext cx="2329035" cy="3723672"/>
          </a:xfrm>
          <a:custGeom>
            <a:rect b="b" l="l" r="r" t="t"/>
            <a:pathLst>
              <a:path extrusionOk="0" h="91733" w="57376">
                <a:moveTo>
                  <a:pt x="1" y="0"/>
                </a:moveTo>
                <a:lnTo>
                  <a:pt x="1" y="91733"/>
                </a:lnTo>
                <a:lnTo>
                  <a:pt x="57375" y="91733"/>
                </a:lnTo>
                <a:lnTo>
                  <a:pt x="57375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541011" y="1424690"/>
            <a:ext cx="2310038" cy="3706055"/>
          </a:xfrm>
          <a:custGeom>
            <a:rect b="b" l="l" r="r" t="t"/>
            <a:pathLst>
              <a:path extrusionOk="0" h="91299" w="56908">
                <a:moveTo>
                  <a:pt x="0" y="0"/>
                </a:moveTo>
                <a:lnTo>
                  <a:pt x="0" y="91299"/>
                </a:lnTo>
                <a:lnTo>
                  <a:pt x="56908" y="91299"/>
                </a:lnTo>
                <a:lnTo>
                  <a:pt x="56908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550469" y="1442267"/>
            <a:ext cx="2291122" cy="3689858"/>
          </a:xfrm>
          <a:custGeom>
            <a:rect b="b" l="l" r="r" t="t"/>
            <a:pathLst>
              <a:path extrusionOk="0" h="90900" w="56442">
                <a:moveTo>
                  <a:pt x="1" y="1"/>
                </a:moveTo>
                <a:lnTo>
                  <a:pt x="1" y="90899"/>
                </a:lnTo>
                <a:lnTo>
                  <a:pt x="56441" y="90899"/>
                </a:lnTo>
                <a:lnTo>
                  <a:pt x="56441" y="1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559968" y="1459884"/>
            <a:ext cx="2272125" cy="3672241"/>
          </a:xfrm>
          <a:custGeom>
            <a:rect b="b" l="l" r="r" t="t"/>
            <a:pathLst>
              <a:path extrusionOk="0" h="90466" w="55974">
                <a:moveTo>
                  <a:pt x="0" y="0"/>
                </a:moveTo>
                <a:lnTo>
                  <a:pt x="0" y="90465"/>
                </a:lnTo>
                <a:lnTo>
                  <a:pt x="55974" y="90465"/>
                </a:lnTo>
                <a:lnTo>
                  <a:pt x="55974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682468" y="1339365"/>
            <a:ext cx="27116" cy="3792760"/>
          </a:xfrm>
          <a:custGeom>
            <a:rect b="b" l="l" r="r" t="t"/>
            <a:pathLst>
              <a:path extrusionOk="0" h="93435" w="668">
                <a:moveTo>
                  <a:pt x="0" y="93434"/>
                </a:moveTo>
                <a:lnTo>
                  <a:pt x="0" y="1"/>
                </a:lnTo>
                <a:lnTo>
                  <a:pt x="667" y="1"/>
                </a:lnTo>
                <a:lnTo>
                  <a:pt x="667" y="9343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6223698" y="362675"/>
            <a:ext cx="944657" cy="531691"/>
            <a:chOff x="6223698" y="362675"/>
            <a:chExt cx="944657" cy="531691"/>
          </a:xfrm>
        </p:grpSpPr>
        <p:sp>
          <p:nvSpPr>
            <p:cNvPr id="27" name="Google Shape;27;p2"/>
            <p:cNvSpPr/>
            <p:nvPr/>
          </p:nvSpPr>
          <p:spPr>
            <a:xfrm>
              <a:off x="6432058" y="362675"/>
              <a:ext cx="527907" cy="527895"/>
            </a:xfrm>
            <a:custGeom>
              <a:rect b="b" l="l" r="r" t="t"/>
              <a:pathLst>
                <a:path extrusionOk="0" h="41830" w="41831">
                  <a:moveTo>
                    <a:pt x="41831" y="20915"/>
                  </a:moveTo>
                  <a:cubicBezTo>
                    <a:pt x="41831" y="32457"/>
                    <a:pt x="32457" y="41830"/>
                    <a:pt x="20916" y="41830"/>
                  </a:cubicBezTo>
                  <a:cubicBezTo>
                    <a:pt x="9374" y="41830"/>
                    <a:pt x="1" y="32457"/>
                    <a:pt x="1" y="20915"/>
                  </a:cubicBezTo>
                  <a:cubicBezTo>
                    <a:pt x="1" y="9373"/>
                    <a:pt x="9374" y="0"/>
                    <a:pt x="20916" y="0"/>
                  </a:cubicBezTo>
                  <a:cubicBezTo>
                    <a:pt x="32457" y="0"/>
                    <a:pt x="41831" y="9373"/>
                    <a:pt x="41831" y="20915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48475" y="379076"/>
              <a:ext cx="495070" cy="448791"/>
            </a:xfrm>
            <a:custGeom>
              <a:rect b="b" l="l" r="r" t="t"/>
              <a:pathLst>
                <a:path extrusionOk="0" h="39230" w="39229">
                  <a:moveTo>
                    <a:pt x="39229" y="19615"/>
                  </a:moveTo>
                  <a:cubicBezTo>
                    <a:pt x="39229" y="30456"/>
                    <a:pt x="30456" y="39229"/>
                    <a:pt x="19615" y="39229"/>
                  </a:cubicBezTo>
                  <a:cubicBezTo>
                    <a:pt x="8774" y="39229"/>
                    <a:pt x="1" y="30456"/>
                    <a:pt x="1" y="19615"/>
                  </a:cubicBezTo>
                  <a:cubicBezTo>
                    <a:pt x="1" y="8774"/>
                    <a:pt x="8774" y="1"/>
                    <a:pt x="19615" y="1"/>
                  </a:cubicBezTo>
                  <a:cubicBezTo>
                    <a:pt x="30456" y="1"/>
                    <a:pt x="39229" y="8774"/>
                    <a:pt x="39229" y="1961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3698" y="511274"/>
              <a:ext cx="944657" cy="383093"/>
            </a:xfrm>
            <a:custGeom>
              <a:rect b="b" l="l" r="r" t="t"/>
              <a:pathLst>
                <a:path extrusionOk="0" h="30356" w="74854">
                  <a:moveTo>
                    <a:pt x="2502" y="30355"/>
                  </a:moveTo>
                  <a:cubicBezTo>
                    <a:pt x="1134" y="30355"/>
                    <a:pt x="0" y="29254"/>
                    <a:pt x="0" y="27887"/>
                  </a:cubicBezTo>
                  <a:lnTo>
                    <a:pt x="0" y="2502"/>
                  </a:lnTo>
                  <a:cubicBezTo>
                    <a:pt x="0" y="1101"/>
                    <a:pt x="1134" y="0"/>
                    <a:pt x="2502" y="0"/>
                  </a:cubicBezTo>
                  <a:lnTo>
                    <a:pt x="72352" y="0"/>
                  </a:lnTo>
                  <a:cubicBezTo>
                    <a:pt x="73720" y="0"/>
                    <a:pt x="74854" y="1134"/>
                    <a:pt x="74854" y="2502"/>
                  </a:cubicBezTo>
                  <a:lnTo>
                    <a:pt x="74854" y="27887"/>
                  </a:lnTo>
                  <a:cubicBezTo>
                    <a:pt x="74854" y="29254"/>
                    <a:pt x="73720" y="30355"/>
                    <a:pt x="72352" y="3035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40115" y="527263"/>
              <a:ext cx="912249" cy="351101"/>
            </a:xfrm>
            <a:custGeom>
              <a:rect b="b" l="l" r="r" t="t"/>
              <a:pathLst>
                <a:path extrusionOk="0" h="27821" w="72286">
                  <a:moveTo>
                    <a:pt x="71051" y="27821"/>
                  </a:moveTo>
                  <a:lnTo>
                    <a:pt x="1201" y="27821"/>
                  </a:lnTo>
                  <a:cubicBezTo>
                    <a:pt x="534" y="27821"/>
                    <a:pt x="0" y="27254"/>
                    <a:pt x="0" y="26586"/>
                  </a:cubicBezTo>
                  <a:lnTo>
                    <a:pt x="0" y="1202"/>
                  </a:lnTo>
                  <a:cubicBezTo>
                    <a:pt x="0" y="534"/>
                    <a:pt x="534" y="1"/>
                    <a:pt x="1201" y="1"/>
                  </a:cubicBezTo>
                  <a:lnTo>
                    <a:pt x="71051" y="1"/>
                  </a:lnTo>
                  <a:cubicBezTo>
                    <a:pt x="71718" y="1"/>
                    <a:pt x="72252" y="534"/>
                    <a:pt x="72252" y="1202"/>
                  </a:cubicBezTo>
                  <a:lnTo>
                    <a:pt x="72252" y="26586"/>
                  </a:lnTo>
                  <a:cubicBezTo>
                    <a:pt x="72285" y="27254"/>
                    <a:pt x="71718" y="27821"/>
                    <a:pt x="71051" y="2782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99465" y="561791"/>
              <a:ext cx="793117" cy="282057"/>
            </a:xfrm>
            <a:custGeom>
              <a:rect b="b" l="l" r="r" t="t"/>
              <a:pathLst>
                <a:path extrusionOk="0" h="22350" w="62846">
                  <a:moveTo>
                    <a:pt x="2502" y="22349"/>
                  </a:moveTo>
                  <a:cubicBezTo>
                    <a:pt x="1135" y="22349"/>
                    <a:pt x="0" y="21249"/>
                    <a:pt x="0" y="19881"/>
                  </a:cubicBezTo>
                  <a:lnTo>
                    <a:pt x="0" y="2468"/>
                  </a:lnTo>
                  <a:cubicBezTo>
                    <a:pt x="0" y="1101"/>
                    <a:pt x="1135" y="0"/>
                    <a:pt x="2502" y="0"/>
                  </a:cubicBezTo>
                  <a:lnTo>
                    <a:pt x="60344" y="0"/>
                  </a:lnTo>
                  <a:cubicBezTo>
                    <a:pt x="61745" y="0"/>
                    <a:pt x="62845" y="1101"/>
                    <a:pt x="62845" y="2468"/>
                  </a:cubicBezTo>
                  <a:lnTo>
                    <a:pt x="62845" y="19881"/>
                  </a:lnTo>
                  <a:cubicBezTo>
                    <a:pt x="62845" y="21249"/>
                    <a:pt x="61711" y="22349"/>
                    <a:pt x="60344" y="22349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315467" y="577793"/>
              <a:ext cx="761112" cy="250065"/>
            </a:xfrm>
            <a:custGeom>
              <a:rect b="b" l="l" r="r" t="t"/>
              <a:pathLst>
                <a:path extrusionOk="0" h="19815" w="60310">
                  <a:moveTo>
                    <a:pt x="59076" y="19815"/>
                  </a:moveTo>
                  <a:lnTo>
                    <a:pt x="1234" y="19815"/>
                  </a:lnTo>
                  <a:cubicBezTo>
                    <a:pt x="567" y="19815"/>
                    <a:pt x="0" y="19281"/>
                    <a:pt x="0" y="18614"/>
                  </a:cubicBezTo>
                  <a:lnTo>
                    <a:pt x="0" y="1201"/>
                  </a:lnTo>
                  <a:cubicBezTo>
                    <a:pt x="0" y="534"/>
                    <a:pt x="567" y="1"/>
                    <a:pt x="1234" y="1"/>
                  </a:cubicBezTo>
                  <a:lnTo>
                    <a:pt x="59076" y="1"/>
                  </a:lnTo>
                  <a:cubicBezTo>
                    <a:pt x="59743" y="1"/>
                    <a:pt x="60310" y="534"/>
                    <a:pt x="60310" y="1201"/>
                  </a:cubicBezTo>
                  <a:lnTo>
                    <a:pt x="60310" y="18614"/>
                  </a:lnTo>
                  <a:cubicBezTo>
                    <a:pt x="60310" y="19281"/>
                    <a:pt x="59743" y="19815"/>
                    <a:pt x="59076" y="19815"/>
                  </a:cubicBez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70557" y="622820"/>
              <a:ext cx="92202" cy="158305"/>
            </a:xfrm>
            <a:custGeom>
              <a:rect b="b" l="l" r="r" t="t"/>
              <a:pathLst>
                <a:path extrusionOk="0" h="12544" w="7306">
                  <a:moveTo>
                    <a:pt x="1368" y="1735"/>
                  </a:moveTo>
                  <a:lnTo>
                    <a:pt x="1368" y="5038"/>
                  </a:lnTo>
                  <a:lnTo>
                    <a:pt x="334" y="6072"/>
                  </a:lnTo>
                  <a:lnTo>
                    <a:pt x="0" y="5738"/>
                  </a:lnTo>
                  <a:lnTo>
                    <a:pt x="0" y="1202"/>
                  </a:lnTo>
                  <a:close/>
                  <a:moveTo>
                    <a:pt x="5571" y="1368"/>
                  </a:moveTo>
                  <a:lnTo>
                    <a:pt x="1401" y="1368"/>
                  </a:lnTo>
                  <a:lnTo>
                    <a:pt x="0" y="868"/>
                  </a:lnTo>
                  <a:cubicBezTo>
                    <a:pt x="134" y="401"/>
                    <a:pt x="401" y="101"/>
                    <a:pt x="868" y="1"/>
                  </a:cubicBezTo>
                  <a:lnTo>
                    <a:pt x="6071" y="1"/>
                  </a:lnTo>
                  <a:close/>
                  <a:moveTo>
                    <a:pt x="5905" y="5038"/>
                  </a:moveTo>
                  <a:lnTo>
                    <a:pt x="5905" y="1368"/>
                  </a:lnTo>
                  <a:lnTo>
                    <a:pt x="6438" y="1"/>
                  </a:lnTo>
                  <a:cubicBezTo>
                    <a:pt x="6905" y="101"/>
                    <a:pt x="7172" y="401"/>
                    <a:pt x="7306" y="868"/>
                  </a:cubicBezTo>
                  <a:lnTo>
                    <a:pt x="7306" y="5738"/>
                  </a:lnTo>
                  <a:lnTo>
                    <a:pt x="6939" y="6072"/>
                  </a:lnTo>
                  <a:close/>
                  <a:moveTo>
                    <a:pt x="6939" y="6439"/>
                  </a:moveTo>
                  <a:lnTo>
                    <a:pt x="7306" y="6772"/>
                  </a:lnTo>
                  <a:lnTo>
                    <a:pt x="7306" y="11642"/>
                  </a:lnTo>
                  <a:cubicBezTo>
                    <a:pt x="7172" y="12109"/>
                    <a:pt x="6905" y="12410"/>
                    <a:pt x="6438" y="12543"/>
                  </a:cubicBezTo>
                  <a:lnTo>
                    <a:pt x="5905" y="11142"/>
                  </a:lnTo>
                  <a:lnTo>
                    <a:pt x="5905" y="7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0013" rotWithShape="0" algn="bl" dir="4560000" dist="19050">
                <a:srgbClr val="2CFFEB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774299" y="682601"/>
              <a:ext cx="13062" cy="85046"/>
            </a:xfrm>
            <a:custGeom>
              <a:rect b="b" l="l" r="r" t="t"/>
              <a:pathLst>
                <a:path extrusionOk="0" h="6739" w="1035">
                  <a:moveTo>
                    <a:pt x="534" y="6739"/>
                  </a:moveTo>
                  <a:cubicBezTo>
                    <a:pt x="234" y="6739"/>
                    <a:pt x="0" y="6505"/>
                    <a:pt x="0" y="6238"/>
                  </a:cubicBezTo>
                  <a:lnTo>
                    <a:pt x="0" y="501"/>
                  </a:lnTo>
                  <a:cubicBezTo>
                    <a:pt x="0" y="201"/>
                    <a:pt x="234" y="1"/>
                    <a:pt x="534" y="1"/>
                  </a:cubicBezTo>
                  <a:cubicBezTo>
                    <a:pt x="801" y="1"/>
                    <a:pt x="1034" y="201"/>
                    <a:pt x="1034" y="501"/>
                  </a:cubicBezTo>
                  <a:lnTo>
                    <a:pt x="1034" y="6238"/>
                  </a:lnTo>
                  <a:cubicBezTo>
                    <a:pt x="1034" y="6505"/>
                    <a:pt x="801" y="6739"/>
                    <a:pt x="534" y="6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33046" y="635036"/>
              <a:ext cx="95988" cy="58519"/>
            </a:xfrm>
            <a:custGeom>
              <a:rect b="b" l="l" r="r" t="t"/>
              <a:pathLst>
                <a:path extrusionOk="0" h="4637" w="7606">
                  <a:moveTo>
                    <a:pt x="567" y="4570"/>
                  </a:moveTo>
                  <a:cubicBezTo>
                    <a:pt x="434" y="4570"/>
                    <a:pt x="334" y="4537"/>
                    <a:pt x="234" y="4437"/>
                  </a:cubicBezTo>
                  <a:cubicBezTo>
                    <a:pt x="0" y="4237"/>
                    <a:pt x="0" y="3936"/>
                    <a:pt x="200" y="3703"/>
                  </a:cubicBezTo>
                  <a:lnTo>
                    <a:pt x="3436" y="234"/>
                  </a:lnTo>
                  <a:cubicBezTo>
                    <a:pt x="3603" y="0"/>
                    <a:pt x="3970" y="0"/>
                    <a:pt x="4170" y="234"/>
                  </a:cubicBezTo>
                  <a:lnTo>
                    <a:pt x="7406" y="3703"/>
                  </a:lnTo>
                  <a:cubicBezTo>
                    <a:pt x="7606" y="3936"/>
                    <a:pt x="7572" y="4237"/>
                    <a:pt x="7372" y="4437"/>
                  </a:cubicBezTo>
                  <a:cubicBezTo>
                    <a:pt x="7172" y="4637"/>
                    <a:pt x="6839" y="4637"/>
                    <a:pt x="6638" y="4403"/>
                  </a:cubicBezTo>
                  <a:lnTo>
                    <a:pt x="3803" y="1334"/>
                  </a:lnTo>
                  <a:lnTo>
                    <a:pt x="934" y="4403"/>
                  </a:lnTo>
                  <a:cubicBezTo>
                    <a:pt x="834" y="4537"/>
                    <a:pt x="701" y="4570"/>
                    <a:pt x="567" y="4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0013" rotWithShape="0" algn="bl" dir="4560000" dist="19050">
                <a:srgbClr val="2CFFEB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3438450" y="871250"/>
            <a:ext cx="2267100" cy="22671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flipH="1" rot="10800000">
            <a:off x="3651150" y="1083950"/>
            <a:ext cx="1841700" cy="18417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733688" y="1637006"/>
            <a:ext cx="7677130" cy="2326688"/>
            <a:chOff x="6299465" y="561791"/>
            <a:chExt cx="793117" cy="282057"/>
          </a:xfrm>
        </p:grpSpPr>
        <p:sp>
          <p:nvSpPr>
            <p:cNvPr id="92" name="Google Shape;92;p11"/>
            <p:cNvSpPr/>
            <p:nvPr/>
          </p:nvSpPr>
          <p:spPr>
            <a:xfrm>
              <a:off x="6299465" y="561791"/>
              <a:ext cx="793117" cy="282057"/>
            </a:xfrm>
            <a:custGeom>
              <a:rect b="b" l="l" r="r" t="t"/>
              <a:pathLst>
                <a:path extrusionOk="0" h="22350" w="62846">
                  <a:moveTo>
                    <a:pt x="2502" y="22349"/>
                  </a:moveTo>
                  <a:cubicBezTo>
                    <a:pt x="1135" y="22349"/>
                    <a:pt x="0" y="21249"/>
                    <a:pt x="0" y="19881"/>
                  </a:cubicBezTo>
                  <a:lnTo>
                    <a:pt x="0" y="2468"/>
                  </a:lnTo>
                  <a:cubicBezTo>
                    <a:pt x="0" y="1101"/>
                    <a:pt x="1135" y="0"/>
                    <a:pt x="2502" y="0"/>
                  </a:cubicBezTo>
                  <a:lnTo>
                    <a:pt x="60344" y="0"/>
                  </a:lnTo>
                  <a:cubicBezTo>
                    <a:pt x="61745" y="0"/>
                    <a:pt x="62845" y="1101"/>
                    <a:pt x="62845" y="2468"/>
                  </a:cubicBezTo>
                  <a:lnTo>
                    <a:pt x="62845" y="19881"/>
                  </a:lnTo>
                  <a:cubicBezTo>
                    <a:pt x="62845" y="21249"/>
                    <a:pt x="61711" y="22349"/>
                    <a:pt x="60344" y="22349"/>
                  </a:cubicBezTo>
                  <a:close/>
                </a:path>
              </a:pathLst>
            </a:custGeom>
            <a:solidFill>
              <a:srgbClr val="B0B0B0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6315467" y="577793"/>
              <a:ext cx="761112" cy="250065"/>
            </a:xfrm>
            <a:custGeom>
              <a:rect b="b" l="l" r="r" t="t"/>
              <a:pathLst>
                <a:path extrusionOk="0" h="19815" w="60310">
                  <a:moveTo>
                    <a:pt x="59076" y="19815"/>
                  </a:moveTo>
                  <a:lnTo>
                    <a:pt x="1234" y="19815"/>
                  </a:lnTo>
                  <a:cubicBezTo>
                    <a:pt x="567" y="19815"/>
                    <a:pt x="0" y="19281"/>
                    <a:pt x="0" y="18614"/>
                  </a:cubicBezTo>
                  <a:lnTo>
                    <a:pt x="0" y="1201"/>
                  </a:lnTo>
                  <a:cubicBezTo>
                    <a:pt x="0" y="534"/>
                    <a:pt x="567" y="1"/>
                    <a:pt x="1234" y="1"/>
                  </a:cubicBezTo>
                  <a:lnTo>
                    <a:pt x="59076" y="1"/>
                  </a:lnTo>
                  <a:cubicBezTo>
                    <a:pt x="59743" y="1"/>
                    <a:pt x="60310" y="534"/>
                    <a:pt x="60310" y="1201"/>
                  </a:cubicBezTo>
                  <a:lnTo>
                    <a:pt x="60310" y="18614"/>
                  </a:lnTo>
                  <a:cubicBezTo>
                    <a:pt x="60310" y="19281"/>
                    <a:pt x="59743" y="19815"/>
                    <a:pt x="59076" y="19815"/>
                  </a:cubicBez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1"/>
          <p:cNvSpPr txBox="1"/>
          <p:nvPr>
            <p:ph hasCustomPrompt="1" type="title"/>
          </p:nvPr>
        </p:nvSpPr>
        <p:spPr>
          <a:xfrm rot="143">
            <a:off x="974850" y="1747900"/>
            <a:ext cx="71943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subTitle"/>
          </p:nvPr>
        </p:nvSpPr>
        <p:spPr>
          <a:xfrm flipH="1">
            <a:off x="3047550" y="2981050"/>
            <a:ext cx="3048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_1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4781700" y="1847400"/>
            <a:ext cx="3562500" cy="14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9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9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9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9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9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9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9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9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2297515" y="1137300"/>
            <a:ext cx="1323639" cy="3391417"/>
          </a:xfrm>
          <a:custGeom>
            <a:rect b="b" l="l" r="r" t="t"/>
            <a:pathLst>
              <a:path extrusionOk="0" h="71252" w="38261">
                <a:moveTo>
                  <a:pt x="35059" y="71252"/>
                </a:moveTo>
                <a:lnTo>
                  <a:pt x="3169" y="71252"/>
                </a:lnTo>
                <a:cubicBezTo>
                  <a:pt x="1435" y="71252"/>
                  <a:pt x="0" y="69818"/>
                  <a:pt x="0" y="68083"/>
                </a:cubicBezTo>
                <a:lnTo>
                  <a:pt x="0" y="3203"/>
                </a:lnTo>
                <a:cubicBezTo>
                  <a:pt x="0" y="1435"/>
                  <a:pt x="1435" y="1"/>
                  <a:pt x="3169" y="1"/>
                </a:cubicBezTo>
                <a:lnTo>
                  <a:pt x="35059" y="1"/>
                </a:lnTo>
                <a:cubicBezTo>
                  <a:pt x="36826" y="1"/>
                  <a:pt x="38261" y="1435"/>
                  <a:pt x="38261" y="3203"/>
                </a:cubicBezTo>
                <a:lnTo>
                  <a:pt x="38261" y="68083"/>
                </a:lnTo>
                <a:cubicBezTo>
                  <a:pt x="38227" y="69818"/>
                  <a:pt x="36826" y="71252"/>
                  <a:pt x="35059" y="71252"/>
                </a:cubicBezTo>
                <a:close/>
              </a:path>
            </a:pathLst>
          </a:custGeom>
          <a:solidFill>
            <a:srgbClr val="B0B0B0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 flipH="1">
            <a:off x="4165685" y="1591225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2" type="subTitle"/>
          </p:nvPr>
        </p:nvSpPr>
        <p:spPr>
          <a:xfrm>
            <a:off x="4165685" y="3783001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3" type="subTitle"/>
          </p:nvPr>
        </p:nvSpPr>
        <p:spPr>
          <a:xfrm>
            <a:off x="4165685" y="2673654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 flipH="1">
            <a:off x="4165685" y="1008700"/>
            <a:ext cx="26340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taire"/>
              <a:buNone/>
              <a:defRPr sz="24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subTitle"/>
          </p:nvPr>
        </p:nvSpPr>
        <p:spPr>
          <a:xfrm>
            <a:off x="4165685" y="3181426"/>
            <a:ext cx="24099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taire"/>
              <a:buNone/>
              <a:defRPr sz="24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4165685" y="2186829"/>
            <a:ext cx="26808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taire"/>
              <a:buNone/>
              <a:defRPr sz="24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1372050" y="373553"/>
            <a:ext cx="639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733688" y="1176050"/>
            <a:ext cx="7677130" cy="3092444"/>
            <a:chOff x="733688" y="1176050"/>
            <a:chExt cx="7677130" cy="3092444"/>
          </a:xfrm>
        </p:grpSpPr>
        <p:sp>
          <p:nvSpPr>
            <p:cNvPr id="110" name="Google Shape;110;p15"/>
            <p:cNvSpPr/>
            <p:nvPr/>
          </p:nvSpPr>
          <p:spPr>
            <a:xfrm>
              <a:off x="3438450" y="1176050"/>
              <a:ext cx="2267100" cy="22671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381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flipH="1" rot="10800000">
              <a:off x="3651150" y="1388750"/>
              <a:ext cx="1841700" cy="18417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733688" y="1941806"/>
              <a:ext cx="7677130" cy="2326688"/>
              <a:chOff x="6299465" y="561791"/>
              <a:chExt cx="793117" cy="282057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6299465" y="561791"/>
                <a:ext cx="793117" cy="282057"/>
              </a:xfrm>
              <a:custGeom>
                <a:rect b="b" l="l" r="r" t="t"/>
                <a:pathLst>
                  <a:path extrusionOk="0" h="22350" w="62846">
                    <a:moveTo>
                      <a:pt x="2502" y="22349"/>
                    </a:moveTo>
                    <a:cubicBezTo>
                      <a:pt x="1135" y="22349"/>
                      <a:pt x="0" y="21249"/>
                      <a:pt x="0" y="19881"/>
                    </a:cubicBezTo>
                    <a:lnTo>
                      <a:pt x="0" y="2468"/>
                    </a:lnTo>
                    <a:cubicBezTo>
                      <a:pt x="0" y="1101"/>
                      <a:pt x="1135" y="0"/>
                      <a:pt x="2502" y="0"/>
                    </a:cubicBezTo>
                    <a:lnTo>
                      <a:pt x="60344" y="0"/>
                    </a:lnTo>
                    <a:cubicBezTo>
                      <a:pt x="61745" y="0"/>
                      <a:pt x="62845" y="1101"/>
                      <a:pt x="62845" y="2468"/>
                    </a:cubicBezTo>
                    <a:lnTo>
                      <a:pt x="62845" y="19881"/>
                    </a:lnTo>
                    <a:cubicBezTo>
                      <a:pt x="62845" y="21249"/>
                      <a:pt x="61711" y="22349"/>
                      <a:pt x="60344" y="22349"/>
                    </a:cubicBezTo>
                    <a:close/>
                  </a:path>
                </a:pathLst>
              </a:custGeom>
              <a:solidFill>
                <a:srgbClr val="B0B0B0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315467" y="577793"/>
                <a:ext cx="761112" cy="250065"/>
              </a:xfrm>
              <a:custGeom>
                <a:rect b="b" l="l" r="r" t="t"/>
                <a:pathLst>
                  <a:path extrusionOk="0" h="19815" w="60310">
                    <a:moveTo>
                      <a:pt x="59076" y="19815"/>
                    </a:moveTo>
                    <a:lnTo>
                      <a:pt x="1234" y="19815"/>
                    </a:lnTo>
                    <a:cubicBezTo>
                      <a:pt x="567" y="19815"/>
                      <a:pt x="0" y="19281"/>
                      <a:pt x="0" y="18614"/>
                    </a:cubicBezTo>
                    <a:lnTo>
                      <a:pt x="0" y="1201"/>
                    </a:lnTo>
                    <a:cubicBezTo>
                      <a:pt x="0" y="534"/>
                      <a:pt x="567" y="1"/>
                      <a:pt x="1234" y="1"/>
                    </a:cubicBezTo>
                    <a:lnTo>
                      <a:pt x="59076" y="1"/>
                    </a:lnTo>
                    <a:cubicBezTo>
                      <a:pt x="59743" y="1"/>
                      <a:pt x="60310" y="534"/>
                      <a:pt x="60310" y="1201"/>
                    </a:cubicBezTo>
                    <a:lnTo>
                      <a:pt x="60310" y="18614"/>
                    </a:lnTo>
                    <a:cubicBezTo>
                      <a:pt x="60310" y="19281"/>
                      <a:pt x="59743" y="19815"/>
                      <a:pt x="59076" y="198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" name="Google Shape;115;p15"/>
          <p:cNvSpPr txBox="1"/>
          <p:nvPr>
            <p:ph type="ctrTitle"/>
          </p:nvPr>
        </p:nvSpPr>
        <p:spPr>
          <a:xfrm flipH="1">
            <a:off x="1210237" y="238456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 flipH="1">
            <a:off x="988837" y="2816984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7" name="Google Shape;117;p15"/>
          <p:cNvSpPr txBox="1"/>
          <p:nvPr>
            <p:ph idx="2" type="ctrTitle"/>
          </p:nvPr>
        </p:nvSpPr>
        <p:spPr>
          <a:xfrm flipH="1">
            <a:off x="3795652" y="238456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5"/>
          <p:cNvSpPr txBox="1"/>
          <p:nvPr>
            <p:ph idx="3" type="subTitle"/>
          </p:nvPr>
        </p:nvSpPr>
        <p:spPr>
          <a:xfrm flipH="1">
            <a:off x="3510352" y="2816984"/>
            <a:ext cx="213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15"/>
          <p:cNvSpPr txBox="1"/>
          <p:nvPr>
            <p:ph idx="4" type="ctrTitle"/>
          </p:nvPr>
        </p:nvSpPr>
        <p:spPr>
          <a:xfrm flipH="1">
            <a:off x="6366790" y="238456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15"/>
          <p:cNvSpPr txBox="1"/>
          <p:nvPr>
            <p:ph idx="5" type="subTitle"/>
          </p:nvPr>
        </p:nvSpPr>
        <p:spPr>
          <a:xfrm flipH="1">
            <a:off x="6145390" y="2816984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1" name="Google Shape;121;p15"/>
          <p:cNvSpPr txBox="1"/>
          <p:nvPr>
            <p:ph idx="6" type="title"/>
          </p:nvPr>
        </p:nvSpPr>
        <p:spPr>
          <a:xfrm>
            <a:off x="1372050" y="373553"/>
            <a:ext cx="639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subTitle"/>
          </p:nvPr>
        </p:nvSpPr>
        <p:spPr>
          <a:xfrm flipH="1">
            <a:off x="5562148" y="2950275"/>
            <a:ext cx="25536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 flipH="1">
            <a:off x="5859898" y="3691471"/>
            <a:ext cx="1958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5" name="Google Shape;125;p16"/>
          <p:cNvSpPr txBox="1"/>
          <p:nvPr>
            <p:ph idx="3" type="subTitle"/>
          </p:nvPr>
        </p:nvSpPr>
        <p:spPr>
          <a:xfrm flipH="1">
            <a:off x="975602" y="2943400"/>
            <a:ext cx="26589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4" type="subTitle"/>
          </p:nvPr>
        </p:nvSpPr>
        <p:spPr>
          <a:xfrm flipH="1">
            <a:off x="1326002" y="3684610"/>
            <a:ext cx="1958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800100" y="373550"/>
            <a:ext cx="754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SECTION_TITLE_AND_DESCRIPTION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808800" y="1855950"/>
            <a:ext cx="22194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3150" y="1541550"/>
            <a:ext cx="3381900" cy="20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Light"/>
              <a:buChar char="♢"/>
              <a:defRPr sz="1600"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800100" y="373550"/>
            <a:ext cx="2819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132" name="Google Shape;132;p17"/>
          <p:cNvGrpSpPr/>
          <p:nvPr/>
        </p:nvGrpSpPr>
        <p:grpSpPr>
          <a:xfrm>
            <a:off x="4342509" y="-13950"/>
            <a:ext cx="458985" cy="5171400"/>
            <a:chOff x="570022" y="-13950"/>
            <a:chExt cx="458985" cy="5171400"/>
          </a:xfrm>
        </p:grpSpPr>
        <p:sp>
          <p:nvSpPr>
            <p:cNvPr id="133" name="Google Shape;133;p17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1398300" y="1177350"/>
            <a:ext cx="6347400" cy="3398400"/>
          </a:xfrm>
          <a:prstGeom prst="roundRect">
            <a:avLst>
              <a:gd fmla="val 6701" name="adj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 flipH="1">
            <a:off x="1969902" y="1447618"/>
            <a:ext cx="1560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 flipH="1">
            <a:off x="1561752" y="1869896"/>
            <a:ext cx="2376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18"/>
          <p:cNvSpPr txBox="1"/>
          <p:nvPr>
            <p:ph idx="2" type="ctrTitle"/>
          </p:nvPr>
        </p:nvSpPr>
        <p:spPr>
          <a:xfrm flipH="1">
            <a:off x="5589198" y="1447618"/>
            <a:ext cx="1560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 flipH="1">
            <a:off x="5278548" y="1872246"/>
            <a:ext cx="2181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18"/>
          <p:cNvSpPr txBox="1"/>
          <p:nvPr>
            <p:ph idx="4" type="ctrTitle"/>
          </p:nvPr>
        </p:nvSpPr>
        <p:spPr>
          <a:xfrm flipH="1">
            <a:off x="1969902" y="2934321"/>
            <a:ext cx="1560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5" type="subTitle"/>
          </p:nvPr>
        </p:nvSpPr>
        <p:spPr>
          <a:xfrm flipH="1">
            <a:off x="1619052" y="3354605"/>
            <a:ext cx="22623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18"/>
          <p:cNvSpPr txBox="1"/>
          <p:nvPr>
            <p:ph idx="6" type="ctrTitle"/>
          </p:nvPr>
        </p:nvSpPr>
        <p:spPr>
          <a:xfrm flipH="1">
            <a:off x="5461848" y="2934321"/>
            <a:ext cx="181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idx="7" type="subTitle"/>
          </p:nvPr>
        </p:nvSpPr>
        <p:spPr>
          <a:xfrm flipH="1">
            <a:off x="5156748" y="3354602"/>
            <a:ext cx="24255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18"/>
          <p:cNvSpPr txBox="1"/>
          <p:nvPr>
            <p:ph idx="8" type="title"/>
          </p:nvPr>
        </p:nvSpPr>
        <p:spPr>
          <a:xfrm>
            <a:off x="1372050" y="373553"/>
            <a:ext cx="639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-9325" y="-7075"/>
            <a:ext cx="9154500" cy="5143512"/>
            <a:chOff x="-9325" y="-7075"/>
            <a:chExt cx="9154500" cy="5143512"/>
          </a:xfrm>
        </p:grpSpPr>
        <p:grpSp>
          <p:nvGrpSpPr>
            <p:cNvPr id="149" name="Google Shape;149;p19"/>
            <p:cNvGrpSpPr/>
            <p:nvPr/>
          </p:nvGrpSpPr>
          <p:grpSpPr>
            <a:xfrm>
              <a:off x="-9325" y="-7075"/>
              <a:ext cx="9154500" cy="5143512"/>
              <a:chOff x="-9325" y="-7075"/>
              <a:chExt cx="9154500" cy="5143512"/>
            </a:xfrm>
          </p:grpSpPr>
          <p:grpSp>
            <p:nvGrpSpPr>
              <p:cNvPr id="150" name="Google Shape;150;p19"/>
              <p:cNvGrpSpPr/>
              <p:nvPr/>
            </p:nvGrpSpPr>
            <p:grpSpPr>
              <a:xfrm>
                <a:off x="-9325" y="-7075"/>
                <a:ext cx="9154500" cy="5143512"/>
                <a:chOff x="-9325" y="-7075"/>
                <a:chExt cx="9154500" cy="5143512"/>
              </a:xfrm>
            </p:grpSpPr>
            <p:grpSp>
              <p:nvGrpSpPr>
                <p:cNvPr id="151" name="Google Shape;151;p19"/>
                <p:cNvGrpSpPr/>
                <p:nvPr/>
              </p:nvGrpSpPr>
              <p:grpSpPr>
                <a:xfrm>
                  <a:off x="95" y="-7075"/>
                  <a:ext cx="9136351" cy="5143512"/>
                  <a:chOff x="95" y="-7075"/>
                  <a:chExt cx="9136351" cy="5143512"/>
                </a:xfrm>
              </p:grpSpPr>
              <p:grpSp>
                <p:nvGrpSpPr>
                  <p:cNvPr id="152" name="Google Shape;152;p19"/>
                  <p:cNvGrpSpPr/>
                  <p:nvPr/>
                </p:nvGrpSpPr>
                <p:grpSpPr>
                  <a:xfrm>
                    <a:off x="95" y="-7075"/>
                    <a:ext cx="9136351" cy="5143512"/>
                    <a:chOff x="1790806" y="-13950"/>
                    <a:chExt cx="5553000" cy="5157437"/>
                  </a:xfrm>
                </p:grpSpPr>
                <p:cxnSp>
                  <p:nvCxnSpPr>
                    <p:cNvPr id="153" name="Google Shape;153;p19"/>
                    <p:cNvCxnSpPr/>
                    <p:nvPr/>
                  </p:nvCxnSpPr>
                  <p:spPr>
                    <a:xfrm>
                      <a:off x="2659825" y="533000"/>
                      <a:ext cx="0" cy="40641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54" name="Google Shape;154;p19"/>
                    <p:cNvCxnSpPr/>
                    <p:nvPr/>
                  </p:nvCxnSpPr>
                  <p:spPr>
                    <a:xfrm>
                      <a:off x="6484175" y="533000"/>
                      <a:ext cx="0" cy="40641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grpSp>
                  <p:nvGrpSpPr>
                    <p:cNvPr id="155" name="Google Shape;155;p19"/>
                    <p:cNvGrpSpPr/>
                    <p:nvPr/>
                  </p:nvGrpSpPr>
                  <p:grpSpPr>
                    <a:xfrm>
                      <a:off x="1790806" y="-13950"/>
                      <a:ext cx="5553000" cy="5157437"/>
                      <a:chOff x="1790800" y="-13950"/>
                      <a:chExt cx="5553000" cy="5171400"/>
                    </a:xfrm>
                  </p:grpSpPr>
                  <p:sp>
                    <p:nvSpPr>
                      <p:cNvPr id="156" name="Google Shape;156;p19"/>
                      <p:cNvSpPr/>
                      <p:nvPr/>
                    </p:nvSpPr>
                    <p:spPr>
                      <a:xfrm>
                        <a:off x="1790800" y="-13950"/>
                        <a:ext cx="5553000" cy="51714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FBFBF"/>
                          </a:gs>
                          <a:gs pos="100000">
                            <a:srgbClr val="737373"/>
                          </a:gs>
                        </a:gsLst>
                        <a:lin ang="5400012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57" name="Google Shape;157;p19"/>
                      <p:cNvSpPr/>
                      <p:nvPr/>
                    </p:nvSpPr>
                    <p:spPr>
                      <a:xfrm>
                        <a:off x="2193067" y="263898"/>
                        <a:ext cx="4753000" cy="4322832"/>
                      </a:xfrm>
                      <a:custGeom>
                        <a:rect b="b" l="l" r="r" t="t"/>
                        <a:pathLst>
                          <a:path extrusionOk="0" h="78891" w="35593">
                            <a:moveTo>
                              <a:pt x="1" y="1"/>
                            </a:moveTo>
                            <a:lnTo>
                              <a:pt x="1" y="78891"/>
                            </a:lnTo>
                            <a:lnTo>
                              <a:pt x="35593" y="78891"/>
                            </a:lnTo>
                            <a:lnTo>
                              <a:pt x="35593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2F2F2"/>
                          </a:gs>
                          <a:gs pos="100000">
                            <a:srgbClr val="A6A6A6"/>
                          </a:gs>
                        </a:gsLst>
                        <a:lin ang="5400012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58" name="Google Shape;158;p19"/>
                      <p:cNvSpPr/>
                      <p:nvPr/>
                    </p:nvSpPr>
                    <p:spPr>
                      <a:xfrm>
                        <a:off x="2193040" y="2854192"/>
                        <a:ext cx="4753000" cy="377442"/>
                      </a:xfrm>
                      <a:custGeom>
                        <a:rect b="b" l="l" r="r" t="t"/>
                        <a:pathLst>
                          <a:path extrusionOk="0" h="6105" w="35593">
                            <a:moveTo>
                              <a:pt x="1" y="1"/>
                            </a:moveTo>
                            <a:lnTo>
                              <a:pt x="1" y="6105"/>
                            </a:lnTo>
                            <a:lnTo>
                              <a:pt x="35593" y="6105"/>
                            </a:lnTo>
                            <a:lnTo>
                              <a:pt x="35593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DDDDDD"/>
                          </a:gs>
                          <a:gs pos="100000">
                            <a:srgbClr val="919191"/>
                          </a:gs>
                        </a:gsLst>
                        <a:lin ang="5400012" scaled="0"/>
                      </a:gradFill>
                      <a:ln>
                        <a:noFill/>
                      </a:ln>
                      <a:effectLst>
                        <a:outerShdw blurRad="57150" rotWithShape="0" algn="bl" dir="5400000" dist="1905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59" name="Google Shape;159;p19"/>
                  <p:cNvSpPr/>
                  <p:nvPr/>
                </p:nvSpPr>
                <p:spPr>
                  <a:xfrm>
                    <a:off x="747750" y="332750"/>
                    <a:ext cx="7648500" cy="2421300"/>
                  </a:xfrm>
                  <a:prstGeom prst="rect">
                    <a:avLst/>
                  </a:prstGeom>
                  <a:gradFill>
                    <a:gsLst>
                      <a:gs pos="0">
                        <a:srgbClr val="D4E5F5"/>
                      </a:gs>
                      <a:gs pos="100000">
                        <a:srgbClr val="B7C3CF"/>
                      </a:gs>
                    </a:gsLst>
                    <a:lin ang="2700006" scaled="0"/>
                  </a:gra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0" name="Google Shape;160;p19"/>
                <p:cNvSpPr/>
                <p:nvPr/>
              </p:nvSpPr>
              <p:spPr>
                <a:xfrm>
                  <a:off x="-1175" y="2845575"/>
                  <a:ext cx="664450" cy="774525"/>
                </a:xfrm>
                <a:custGeom>
                  <a:rect b="b" l="l" r="r" t="t"/>
                  <a:pathLst>
                    <a:path extrusionOk="0" h="30981" w="26578">
                      <a:moveTo>
                        <a:pt x="26578" y="15039"/>
                      </a:moveTo>
                      <a:lnTo>
                        <a:pt x="102" y="30981"/>
                      </a:lnTo>
                      <a:lnTo>
                        <a:pt x="0" y="13394"/>
                      </a:lnTo>
                      <a:lnTo>
                        <a:pt x="265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91919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61" name="Google Shape;161;p19"/>
                <p:cNvSpPr/>
                <p:nvPr/>
              </p:nvSpPr>
              <p:spPr>
                <a:xfrm flipH="1">
                  <a:off x="8480725" y="2845575"/>
                  <a:ext cx="664450" cy="774525"/>
                </a:xfrm>
                <a:custGeom>
                  <a:rect b="b" l="l" r="r" t="t"/>
                  <a:pathLst>
                    <a:path extrusionOk="0" h="30981" w="26578">
                      <a:moveTo>
                        <a:pt x="26578" y="15039"/>
                      </a:moveTo>
                      <a:lnTo>
                        <a:pt x="102" y="30981"/>
                      </a:lnTo>
                      <a:lnTo>
                        <a:pt x="0" y="13394"/>
                      </a:lnTo>
                      <a:lnTo>
                        <a:pt x="265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91919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-9325" y="4555275"/>
                  <a:ext cx="9153525" cy="581025"/>
                </a:xfrm>
                <a:custGeom>
                  <a:rect b="b" l="l" r="r" t="t"/>
                  <a:pathLst>
                    <a:path extrusionOk="0" h="23241" w="366141">
                      <a:moveTo>
                        <a:pt x="0" y="23241"/>
                      </a:moveTo>
                      <a:lnTo>
                        <a:pt x="27432" y="381"/>
                      </a:lnTo>
                      <a:lnTo>
                        <a:pt x="339471" y="0"/>
                      </a:lnTo>
                      <a:lnTo>
                        <a:pt x="366141" y="2324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</p:sp>
            <p:sp>
              <p:nvSpPr>
                <p:cNvPr id="163" name="Google Shape;163;p19"/>
                <p:cNvSpPr/>
                <p:nvPr/>
              </p:nvSpPr>
              <p:spPr>
                <a:xfrm>
                  <a:off x="200" y="-7025"/>
                  <a:ext cx="9144348" cy="278625"/>
                </a:xfrm>
                <a:custGeom>
                  <a:rect b="b" l="l" r="r" t="t"/>
                  <a:pathLst>
                    <a:path extrusionOk="0" h="11145" w="365372">
                      <a:moveTo>
                        <a:pt x="0" y="0"/>
                      </a:moveTo>
                      <a:lnTo>
                        <a:pt x="26473" y="10955"/>
                      </a:lnTo>
                      <a:lnTo>
                        <a:pt x="339334" y="11145"/>
                      </a:lnTo>
                      <a:lnTo>
                        <a:pt x="36537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FBFBF"/>
                    </a:gs>
                    <a:gs pos="100000">
                      <a:srgbClr val="737373"/>
                    </a:gs>
                  </a:gsLst>
                  <a:lin ang="5400012" scaled="0"/>
                </a:gradFill>
                <a:ln>
                  <a:noFill/>
                </a:ln>
              </p:spPr>
            </p:sp>
          </p:grpSp>
          <p:sp>
            <p:nvSpPr>
              <p:cNvPr id="164" name="Google Shape;164;p19"/>
              <p:cNvSpPr/>
              <p:nvPr/>
            </p:nvSpPr>
            <p:spPr>
              <a:xfrm>
                <a:off x="25" y="2842500"/>
                <a:ext cx="9144325" cy="334600"/>
              </a:xfrm>
              <a:custGeom>
                <a:rect b="b" l="l" r="r" t="t"/>
                <a:pathLst>
                  <a:path extrusionOk="0" h="13384" w="365773">
                    <a:moveTo>
                      <a:pt x="0" y="13384"/>
                    </a:moveTo>
                    <a:lnTo>
                      <a:pt x="26672" y="0"/>
                    </a:lnTo>
                    <a:lnTo>
                      <a:pt x="339310" y="166"/>
                    </a:lnTo>
                    <a:lnTo>
                      <a:pt x="365773" y="13283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5" name="Google Shape;165;p19"/>
              <p:cNvSpPr/>
              <p:nvPr/>
            </p:nvSpPr>
            <p:spPr>
              <a:xfrm>
                <a:off x="-4225" y="3221775"/>
                <a:ext cx="9144325" cy="393475"/>
              </a:xfrm>
              <a:custGeom>
                <a:rect b="b" l="l" r="r" t="t"/>
                <a:pathLst>
                  <a:path extrusionOk="0" h="15739" w="365773">
                    <a:moveTo>
                      <a:pt x="0" y="15739"/>
                    </a:moveTo>
                    <a:lnTo>
                      <a:pt x="26745" y="95"/>
                    </a:lnTo>
                    <a:lnTo>
                      <a:pt x="339347" y="0"/>
                    </a:lnTo>
                    <a:lnTo>
                      <a:pt x="365773" y="15638"/>
                    </a:lnTo>
                  </a:path>
                </a:pathLst>
              </a:cu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6" name="Google Shape;166;p19"/>
              <p:cNvSpPr/>
              <p:nvPr/>
            </p:nvSpPr>
            <p:spPr>
              <a:xfrm>
                <a:off x="25" y="4554625"/>
                <a:ext cx="9144325" cy="581800"/>
              </a:xfrm>
              <a:custGeom>
                <a:rect b="b" l="l" r="r" t="t"/>
                <a:pathLst>
                  <a:path extrusionOk="0" h="23272" w="365773">
                    <a:moveTo>
                      <a:pt x="0" y="23272"/>
                    </a:moveTo>
                    <a:lnTo>
                      <a:pt x="26757" y="476"/>
                    </a:lnTo>
                    <a:lnTo>
                      <a:pt x="339368" y="0"/>
                    </a:lnTo>
                    <a:lnTo>
                      <a:pt x="365773" y="23171"/>
                    </a:lnTo>
                  </a:path>
                </a:pathLst>
              </a:cu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7" name="Google Shape;167;p19"/>
            <p:cNvSpPr/>
            <p:nvPr/>
          </p:nvSpPr>
          <p:spPr>
            <a:xfrm>
              <a:off x="4126650" y="77100"/>
              <a:ext cx="8907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42888" rotWithShape="0" algn="bl" dir="5400000" dist="19050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380188" y="77100"/>
              <a:ext cx="8907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42888" rotWithShape="0" algn="bl" dir="5400000" dist="19050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873113" y="77100"/>
              <a:ext cx="890700" cy="13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42888" rotWithShape="0" algn="bl" dir="5400000" dist="19050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9"/>
          <p:cNvSpPr txBox="1"/>
          <p:nvPr>
            <p:ph type="ctrTitle"/>
          </p:nvPr>
        </p:nvSpPr>
        <p:spPr>
          <a:xfrm flipH="1">
            <a:off x="1126865" y="118689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 flipH="1">
            <a:off x="1126865" y="1621217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2" name="Google Shape;172;p19"/>
          <p:cNvSpPr txBox="1"/>
          <p:nvPr>
            <p:ph idx="2" type="ctrTitle"/>
          </p:nvPr>
        </p:nvSpPr>
        <p:spPr>
          <a:xfrm flipH="1">
            <a:off x="3791700" y="118689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19"/>
          <p:cNvSpPr txBox="1"/>
          <p:nvPr>
            <p:ph idx="3" type="subTitle"/>
          </p:nvPr>
        </p:nvSpPr>
        <p:spPr>
          <a:xfrm flipH="1">
            <a:off x="3514650" y="162121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9"/>
          <p:cNvSpPr txBox="1"/>
          <p:nvPr>
            <p:ph idx="4" type="ctrTitle"/>
          </p:nvPr>
        </p:nvSpPr>
        <p:spPr>
          <a:xfrm flipH="1">
            <a:off x="6456535" y="118689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p19"/>
          <p:cNvSpPr txBox="1"/>
          <p:nvPr>
            <p:ph idx="5" type="subTitle"/>
          </p:nvPr>
        </p:nvSpPr>
        <p:spPr>
          <a:xfrm flipH="1">
            <a:off x="5902435" y="1621217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19"/>
          <p:cNvSpPr txBox="1"/>
          <p:nvPr>
            <p:ph idx="6" type="ctrTitle"/>
          </p:nvPr>
        </p:nvSpPr>
        <p:spPr>
          <a:xfrm flipH="1">
            <a:off x="1126865" y="312914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p19"/>
          <p:cNvSpPr txBox="1"/>
          <p:nvPr>
            <p:ph idx="7" type="subTitle"/>
          </p:nvPr>
        </p:nvSpPr>
        <p:spPr>
          <a:xfrm flipH="1">
            <a:off x="1126865" y="355100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19"/>
          <p:cNvSpPr txBox="1"/>
          <p:nvPr>
            <p:ph idx="8" type="ctrTitle"/>
          </p:nvPr>
        </p:nvSpPr>
        <p:spPr>
          <a:xfrm flipH="1">
            <a:off x="3791700" y="312914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" name="Google Shape;179;p19"/>
          <p:cNvSpPr txBox="1"/>
          <p:nvPr>
            <p:ph idx="9" type="subTitle"/>
          </p:nvPr>
        </p:nvSpPr>
        <p:spPr>
          <a:xfrm flipH="1">
            <a:off x="3514650" y="355100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9"/>
          <p:cNvSpPr txBox="1"/>
          <p:nvPr>
            <p:ph idx="13" type="ctrTitle"/>
          </p:nvPr>
        </p:nvSpPr>
        <p:spPr>
          <a:xfrm flipH="1">
            <a:off x="6456535" y="312914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1" name="Google Shape;181;p19"/>
          <p:cNvSpPr txBox="1"/>
          <p:nvPr>
            <p:ph idx="14" type="subTitle"/>
          </p:nvPr>
        </p:nvSpPr>
        <p:spPr>
          <a:xfrm flipH="1">
            <a:off x="5902435" y="3551006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2" name="Google Shape;182;p19"/>
          <p:cNvSpPr txBox="1"/>
          <p:nvPr>
            <p:ph idx="15" type="title"/>
          </p:nvPr>
        </p:nvSpPr>
        <p:spPr>
          <a:xfrm>
            <a:off x="1372050" y="373553"/>
            <a:ext cx="639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hasCustomPrompt="1" type="title"/>
          </p:nvPr>
        </p:nvSpPr>
        <p:spPr>
          <a:xfrm>
            <a:off x="4577975" y="2814149"/>
            <a:ext cx="43293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 flipH="1">
            <a:off x="4566225" y="3575176"/>
            <a:ext cx="43293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6" name="Google Shape;186;p20"/>
          <p:cNvSpPr txBox="1"/>
          <p:nvPr>
            <p:ph hasCustomPrompt="1" idx="2" type="title"/>
          </p:nvPr>
        </p:nvSpPr>
        <p:spPr>
          <a:xfrm>
            <a:off x="236875" y="996224"/>
            <a:ext cx="43293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7" name="Google Shape;187;p20"/>
          <p:cNvSpPr txBox="1"/>
          <p:nvPr>
            <p:ph idx="3" type="subTitle"/>
          </p:nvPr>
        </p:nvSpPr>
        <p:spPr>
          <a:xfrm flipH="1">
            <a:off x="236725" y="1754924"/>
            <a:ext cx="4329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188" name="Google Shape;188;p20"/>
          <p:cNvGrpSpPr/>
          <p:nvPr/>
        </p:nvGrpSpPr>
        <p:grpSpPr>
          <a:xfrm>
            <a:off x="4342509" y="-13950"/>
            <a:ext cx="458985" cy="5171400"/>
            <a:chOff x="570022" y="-13950"/>
            <a:chExt cx="458985" cy="5171400"/>
          </a:xfrm>
        </p:grpSpPr>
        <p:sp>
          <p:nvSpPr>
            <p:cNvPr id="189" name="Google Shape;189;p20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565125" y="5369786"/>
            <a:ext cx="85" cy="8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-208245" y="5369786"/>
            <a:ext cx="85" cy="8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338410" y="5369786"/>
            <a:ext cx="85" cy="8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2111695" y="5369786"/>
            <a:ext cx="85" cy="8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885065" y="5369786"/>
            <a:ext cx="85" cy="8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658350" y="5369786"/>
            <a:ext cx="85" cy="8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4431635" y="5369786"/>
            <a:ext cx="85" cy="8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3"/>
          <p:cNvCxnSpPr/>
          <p:nvPr/>
        </p:nvCxnSpPr>
        <p:spPr>
          <a:xfrm>
            <a:off x="5572125" y="-1198500"/>
            <a:ext cx="2381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3"/>
          <p:cNvSpPr txBox="1"/>
          <p:nvPr>
            <p:ph type="ctrTitle"/>
          </p:nvPr>
        </p:nvSpPr>
        <p:spPr>
          <a:xfrm>
            <a:off x="4801500" y="1950405"/>
            <a:ext cx="35424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5729700" y="2565195"/>
            <a:ext cx="26142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3"/>
          <p:cNvSpPr txBox="1"/>
          <p:nvPr>
            <p:ph hasCustomPrompt="1" idx="2" type="title"/>
          </p:nvPr>
        </p:nvSpPr>
        <p:spPr>
          <a:xfrm>
            <a:off x="800100" y="1409100"/>
            <a:ext cx="2448000" cy="23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4342509" y="-13950"/>
            <a:ext cx="458985" cy="5171400"/>
            <a:chOff x="570022" y="-13950"/>
            <a:chExt cx="458985" cy="5171400"/>
          </a:xfrm>
        </p:grpSpPr>
        <p:sp>
          <p:nvSpPr>
            <p:cNvPr id="49" name="Google Shape;49;p3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8688105" y="5369786"/>
            <a:ext cx="85" cy="8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39F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type="ctrTitle"/>
          </p:nvPr>
        </p:nvSpPr>
        <p:spPr>
          <a:xfrm flipH="1">
            <a:off x="800094" y="1948892"/>
            <a:ext cx="35388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" name="Google Shape;195;p21"/>
          <p:cNvSpPr txBox="1"/>
          <p:nvPr>
            <p:ph idx="1" type="subTitle"/>
          </p:nvPr>
        </p:nvSpPr>
        <p:spPr>
          <a:xfrm flipH="1">
            <a:off x="876294" y="2563708"/>
            <a:ext cx="2614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21"/>
          <p:cNvSpPr txBox="1"/>
          <p:nvPr>
            <p:ph hasCustomPrompt="1" idx="2" type="title"/>
          </p:nvPr>
        </p:nvSpPr>
        <p:spPr>
          <a:xfrm flipH="1">
            <a:off x="5893206" y="1410450"/>
            <a:ext cx="2450700" cy="232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0"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grpSp>
        <p:nvGrpSpPr>
          <p:cNvPr id="197" name="Google Shape;197;p21"/>
          <p:cNvGrpSpPr/>
          <p:nvPr/>
        </p:nvGrpSpPr>
        <p:grpSpPr>
          <a:xfrm>
            <a:off x="4342509" y="-13950"/>
            <a:ext cx="458985" cy="5171400"/>
            <a:chOff x="570022" y="-13950"/>
            <a:chExt cx="458985" cy="5171400"/>
          </a:xfrm>
        </p:grpSpPr>
        <p:sp>
          <p:nvSpPr>
            <p:cNvPr id="198" name="Google Shape;198;p21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1696150" y="-14000"/>
            <a:ext cx="5751700" cy="5157487"/>
            <a:chOff x="1696150" y="-14000"/>
            <a:chExt cx="5751700" cy="5157487"/>
          </a:xfrm>
        </p:grpSpPr>
        <p:grpSp>
          <p:nvGrpSpPr>
            <p:cNvPr id="203" name="Google Shape;203;p22"/>
            <p:cNvGrpSpPr/>
            <p:nvPr/>
          </p:nvGrpSpPr>
          <p:grpSpPr>
            <a:xfrm>
              <a:off x="1696150" y="-14000"/>
              <a:ext cx="5751700" cy="5157487"/>
              <a:chOff x="1696144" y="-14000"/>
              <a:chExt cx="5751700" cy="5171450"/>
            </a:xfrm>
          </p:grpSpPr>
          <p:sp>
            <p:nvSpPr>
              <p:cNvPr id="204" name="Google Shape;204;p22"/>
              <p:cNvSpPr/>
              <p:nvPr/>
            </p:nvSpPr>
            <p:spPr>
              <a:xfrm>
                <a:off x="1790800" y="-13950"/>
                <a:ext cx="5553000" cy="5171400"/>
              </a:xfrm>
              <a:prstGeom prst="rect">
                <a:avLst/>
              </a:prstGeom>
              <a:gradFill>
                <a:gsLst>
                  <a:gs pos="0">
                    <a:srgbClr val="8C8C8C"/>
                  </a:gs>
                  <a:gs pos="100000">
                    <a:srgbClr val="40404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2662395" y="263909"/>
                <a:ext cx="3822777" cy="4877436"/>
              </a:xfrm>
              <a:custGeom>
                <a:rect b="b" l="l" r="r" t="t"/>
                <a:pathLst>
                  <a:path extrusionOk="0" h="78891" w="35593">
                    <a:moveTo>
                      <a:pt x="1" y="1"/>
                    </a:moveTo>
                    <a:lnTo>
                      <a:pt x="1" y="78891"/>
                    </a:lnTo>
                    <a:lnTo>
                      <a:pt x="35593" y="78891"/>
                    </a:lnTo>
                    <a:lnTo>
                      <a:pt x="35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7348544" y="-14000"/>
                <a:ext cx="99300" cy="5171400"/>
              </a:xfrm>
              <a:prstGeom prst="rect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22"/>
              <p:cNvGrpSpPr/>
              <p:nvPr/>
            </p:nvGrpSpPr>
            <p:grpSpPr>
              <a:xfrm>
                <a:off x="1795442" y="-22"/>
                <a:ext cx="5553139" cy="5143469"/>
                <a:chOff x="-1994150" y="1505125"/>
                <a:chExt cx="1292600" cy="2079850"/>
              </a:xfrm>
            </p:grpSpPr>
            <p:sp>
              <p:nvSpPr>
                <p:cNvPr id="208" name="Google Shape;208;p22"/>
                <p:cNvSpPr/>
                <p:nvPr/>
              </p:nvSpPr>
              <p:spPr>
                <a:xfrm>
                  <a:off x="-1994150" y="3368950"/>
                  <a:ext cx="1292600" cy="216025"/>
                </a:xfrm>
                <a:custGeom>
                  <a:rect b="b" l="l" r="r" t="t"/>
                  <a:pathLst>
                    <a:path extrusionOk="0" h="8641" w="51704">
                      <a:moveTo>
                        <a:pt x="8073" y="1"/>
                      </a:moveTo>
                      <a:lnTo>
                        <a:pt x="0" y="8640"/>
                      </a:lnTo>
                      <a:lnTo>
                        <a:pt x="51704" y="8640"/>
                      </a:lnTo>
                      <a:lnTo>
                        <a:pt x="4366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-1994150" y="1505125"/>
                  <a:ext cx="1292600" cy="216000"/>
                </a:xfrm>
                <a:custGeom>
                  <a:rect b="b" l="l" r="r" t="t"/>
                  <a:pathLst>
                    <a:path extrusionOk="0" h="8640" w="51704">
                      <a:moveTo>
                        <a:pt x="0" y="0"/>
                      </a:moveTo>
                      <a:lnTo>
                        <a:pt x="8073" y="8640"/>
                      </a:lnTo>
                      <a:lnTo>
                        <a:pt x="43665" y="8640"/>
                      </a:lnTo>
                      <a:lnTo>
                        <a:pt x="5170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6969"/>
                    </a:gs>
                    <a:gs pos="100000">
                      <a:srgbClr val="1D1D1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-1658925" y="1596850"/>
                  <a:ext cx="622150" cy="49225"/>
                </a:xfrm>
                <a:custGeom>
                  <a:rect b="b" l="l" r="r" t="t"/>
                  <a:pathLst>
                    <a:path extrusionOk="0" h="1969" w="24886">
                      <a:moveTo>
                        <a:pt x="1" y="0"/>
                      </a:moveTo>
                      <a:lnTo>
                        <a:pt x="1669" y="1969"/>
                      </a:lnTo>
                      <a:lnTo>
                        <a:pt x="23217" y="1969"/>
                      </a:lnTo>
                      <a:lnTo>
                        <a:pt x="248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28613" rotWithShape="0" algn="bl" dir="5400000" dist="38100">
                    <a:srgbClr val="FFFFFF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-862525" y="1639375"/>
                  <a:ext cx="121800" cy="180150"/>
                </a:xfrm>
                <a:custGeom>
                  <a:rect b="b" l="l" r="r" t="t"/>
                  <a:pathLst>
                    <a:path extrusionOk="0" h="7206" w="4872">
                      <a:moveTo>
                        <a:pt x="4871" y="1"/>
                      </a:moveTo>
                      <a:lnTo>
                        <a:pt x="1" y="4404"/>
                      </a:lnTo>
                      <a:lnTo>
                        <a:pt x="1" y="7206"/>
                      </a:lnTo>
                      <a:lnTo>
                        <a:pt x="4871" y="3303"/>
                      </a:lnTo>
                      <a:lnTo>
                        <a:pt x="487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6969"/>
                    </a:gs>
                    <a:gs pos="100000">
                      <a:srgbClr val="1D1D1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-1954125" y="1639375"/>
                  <a:ext cx="121775" cy="180150"/>
                </a:xfrm>
                <a:custGeom>
                  <a:rect b="b" l="l" r="r" t="t"/>
                  <a:pathLst>
                    <a:path extrusionOk="0" h="7206" w="4871">
                      <a:moveTo>
                        <a:pt x="0" y="1"/>
                      </a:moveTo>
                      <a:lnTo>
                        <a:pt x="0" y="3303"/>
                      </a:lnTo>
                      <a:lnTo>
                        <a:pt x="4871" y="7206"/>
                      </a:lnTo>
                      <a:lnTo>
                        <a:pt x="4871" y="44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6969"/>
                    </a:gs>
                    <a:gs pos="100000">
                      <a:srgbClr val="1D1D1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-1994150" y="2659275"/>
                  <a:ext cx="1292600" cy="297750"/>
                </a:xfrm>
                <a:custGeom>
                  <a:rect b="b" l="l" r="r" t="t"/>
                  <a:pathLst>
                    <a:path extrusionOk="0" h="11910" w="51704">
                      <a:moveTo>
                        <a:pt x="8073" y="1"/>
                      </a:moveTo>
                      <a:lnTo>
                        <a:pt x="0" y="4604"/>
                      </a:lnTo>
                      <a:lnTo>
                        <a:pt x="0" y="11909"/>
                      </a:lnTo>
                      <a:lnTo>
                        <a:pt x="8073" y="6105"/>
                      </a:lnTo>
                      <a:lnTo>
                        <a:pt x="43665" y="6105"/>
                      </a:lnTo>
                      <a:lnTo>
                        <a:pt x="51704" y="11909"/>
                      </a:lnTo>
                      <a:lnTo>
                        <a:pt x="51704" y="4604"/>
                      </a:lnTo>
                      <a:lnTo>
                        <a:pt x="4366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FBFBF"/>
                    </a:gs>
                    <a:gs pos="100000">
                      <a:srgbClr val="73737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-1792350" y="2659275"/>
                  <a:ext cx="889825" cy="152625"/>
                </a:xfrm>
                <a:custGeom>
                  <a:rect b="b" l="l" r="r" t="t"/>
                  <a:pathLst>
                    <a:path extrusionOk="0" h="6105" w="35593">
                      <a:moveTo>
                        <a:pt x="1" y="1"/>
                      </a:moveTo>
                      <a:lnTo>
                        <a:pt x="1" y="6105"/>
                      </a:lnTo>
                      <a:lnTo>
                        <a:pt x="35593" y="6105"/>
                      </a:lnTo>
                      <a:lnTo>
                        <a:pt x="35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91919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-1994150" y="2646775"/>
                  <a:ext cx="1292600" cy="135950"/>
                </a:xfrm>
                <a:custGeom>
                  <a:rect b="b" l="l" r="r" t="t"/>
                  <a:pathLst>
                    <a:path extrusionOk="0" h="5438" w="51704">
                      <a:moveTo>
                        <a:pt x="8073" y="0"/>
                      </a:moveTo>
                      <a:lnTo>
                        <a:pt x="0" y="4403"/>
                      </a:lnTo>
                      <a:lnTo>
                        <a:pt x="0" y="5437"/>
                      </a:lnTo>
                      <a:lnTo>
                        <a:pt x="8073" y="867"/>
                      </a:lnTo>
                      <a:lnTo>
                        <a:pt x="43665" y="867"/>
                      </a:lnTo>
                      <a:lnTo>
                        <a:pt x="51704" y="5437"/>
                      </a:lnTo>
                      <a:lnTo>
                        <a:pt x="51704" y="4403"/>
                      </a:lnTo>
                      <a:lnTo>
                        <a:pt x="43665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6" name="Google Shape;216;p22"/>
              <p:cNvSpPr/>
              <p:nvPr/>
            </p:nvSpPr>
            <p:spPr>
              <a:xfrm>
                <a:off x="1696144" y="-14000"/>
                <a:ext cx="99300" cy="5171400"/>
              </a:xfrm>
              <a:prstGeom prst="rect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7" name="Google Shape;217;p22"/>
            <p:cNvCxnSpPr/>
            <p:nvPr/>
          </p:nvCxnSpPr>
          <p:spPr>
            <a:xfrm>
              <a:off x="2659825" y="533000"/>
              <a:ext cx="0" cy="4064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6484175" y="533000"/>
              <a:ext cx="0" cy="4064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22"/>
          <p:cNvSpPr txBox="1"/>
          <p:nvPr>
            <p:ph type="ctrTitle"/>
          </p:nvPr>
        </p:nvSpPr>
        <p:spPr>
          <a:xfrm flipH="1">
            <a:off x="2690550" y="3353450"/>
            <a:ext cx="376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0" name="Google Shape;220;p22"/>
          <p:cNvSpPr txBox="1"/>
          <p:nvPr>
            <p:ph idx="1" type="subTitle"/>
          </p:nvPr>
        </p:nvSpPr>
        <p:spPr>
          <a:xfrm flipH="1">
            <a:off x="2769525" y="1377513"/>
            <a:ext cx="36051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idx="1" type="subTitle"/>
          </p:nvPr>
        </p:nvSpPr>
        <p:spPr>
          <a:xfrm flipH="1">
            <a:off x="809550" y="2178410"/>
            <a:ext cx="30552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2030650" y="1857490"/>
            <a:ext cx="183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224" name="Google Shape;224;p23"/>
          <p:cNvGrpSpPr/>
          <p:nvPr/>
        </p:nvGrpSpPr>
        <p:grpSpPr>
          <a:xfrm>
            <a:off x="8114409" y="-13950"/>
            <a:ext cx="458985" cy="5171400"/>
            <a:chOff x="570022" y="-13950"/>
            <a:chExt cx="458985" cy="5171400"/>
          </a:xfrm>
        </p:grpSpPr>
        <p:sp>
          <p:nvSpPr>
            <p:cNvPr id="225" name="Google Shape;225;p23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subTitle"/>
          </p:nvPr>
        </p:nvSpPr>
        <p:spPr>
          <a:xfrm flipH="1">
            <a:off x="4008225" y="812909"/>
            <a:ext cx="32025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1933275" y="898109"/>
            <a:ext cx="18285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231" name="Google Shape;231;p24"/>
          <p:cNvGrpSpPr/>
          <p:nvPr/>
        </p:nvGrpSpPr>
        <p:grpSpPr>
          <a:xfrm>
            <a:off x="800109" y="-13950"/>
            <a:ext cx="458985" cy="5171400"/>
            <a:chOff x="570022" y="-13950"/>
            <a:chExt cx="458985" cy="5171400"/>
          </a:xfrm>
        </p:grpSpPr>
        <p:sp>
          <p:nvSpPr>
            <p:cNvPr id="232" name="Google Shape;232;p24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" type="subTitle"/>
          </p:nvPr>
        </p:nvSpPr>
        <p:spPr>
          <a:xfrm flipH="1">
            <a:off x="5398500" y="2225994"/>
            <a:ext cx="29454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5398475" y="1809910"/>
            <a:ext cx="1947300" cy="5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238" name="Google Shape;238;p25"/>
          <p:cNvGrpSpPr/>
          <p:nvPr/>
        </p:nvGrpSpPr>
        <p:grpSpPr>
          <a:xfrm>
            <a:off x="800109" y="-13950"/>
            <a:ext cx="458985" cy="5171400"/>
            <a:chOff x="570022" y="-13950"/>
            <a:chExt cx="458985" cy="5171400"/>
          </a:xfrm>
        </p:grpSpPr>
        <p:sp>
          <p:nvSpPr>
            <p:cNvPr id="239" name="Google Shape;239;p25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1" type="subTitle"/>
          </p:nvPr>
        </p:nvSpPr>
        <p:spPr>
          <a:xfrm>
            <a:off x="2686050" y="1514825"/>
            <a:ext cx="37719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2236950" y="571488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6000"/>
            </a:lvl9pPr>
          </a:lstStyle>
          <a:p/>
        </p:txBody>
      </p:sp>
      <p:sp>
        <p:nvSpPr>
          <p:cNvPr id="245" name="Google Shape;245;p26"/>
          <p:cNvSpPr txBox="1"/>
          <p:nvPr/>
        </p:nvSpPr>
        <p:spPr>
          <a:xfrm>
            <a:off x="2620800" y="3353250"/>
            <a:ext cx="39024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-GB" sz="1300">
                <a:solidFill>
                  <a:schemeClr val="dk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-GB" sz="1300">
                <a:solidFill>
                  <a:schemeClr val="dk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-GB" sz="1300">
                <a:solidFill>
                  <a:schemeClr val="dk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46" name="Google Shape;246;p26"/>
          <p:cNvGrpSpPr/>
          <p:nvPr/>
        </p:nvGrpSpPr>
        <p:grpSpPr>
          <a:xfrm>
            <a:off x="79" y="-13950"/>
            <a:ext cx="1473192" cy="5143474"/>
            <a:chOff x="-733932" y="-13950"/>
            <a:chExt cx="1473192" cy="5171400"/>
          </a:xfrm>
        </p:grpSpPr>
        <p:sp>
          <p:nvSpPr>
            <p:cNvPr id="247" name="Google Shape;247;p26"/>
            <p:cNvSpPr/>
            <p:nvPr/>
          </p:nvSpPr>
          <p:spPr>
            <a:xfrm flipH="1" rot="10800000">
              <a:off x="666360" y="-13950"/>
              <a:ext cx="729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 rot="10800000">
              <a:off x="-733932" y="-13950"/>
              <a:ext cx="1404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26"/>
          <p:cNvGrpSpPr/>
          <p:nvPr/>
        </p:nvGrpSpPr>
        <p:grpSpPr>
          <a:xfrm flipH="1">
            <a:off x="7670704" y="-13950"/>
            <a:ext cx="1473192" cy="5143474"/>
            <a:chOff x="-733932" y="-13950"/>
            <a:chExt cx="1473192" cy="5171400"/>
          </a:xfrm>
        </p:grpSpPr>
        <p:sp>
          <p:nvSpPr>
            <p:cNvPr id="250" name="Google Shape;250;p26"/>
            <p:cNvSpPr/>
            <p:nvPr/>
          </p:nvSpPr>
          <p:spPr>
            <a:xfrm flipH="1" rot="10800000">
              <a:off x="666360" y="-13950"/>
              <a:ext cx="729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-733932" y="-13950"/>
              <a:ext cx="1404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HEADER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2286200" y="1065338"/>
            <a:ext cx="4429200" cy="1847700"/>
          </a:xfrm>
          <a:prstGeom prst="roundRect">
            <a:avLst>
              <a:gd fmla="val 6701" name="adj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570022" y="-13950"/>
            <a:ext cx="458985" cy="5171400"/>
            <a:chOff x="570022" y="-13950"/>
            <a:chExt cx="458985" cy="5171400"/>
          </a:xfrm>
        </p:grpSpPr>
        <p:sp>
          <p:nvSpPr>
            <p:cNvPr id="255" name="Google Shape;255;p27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7"/>
          <p:cNvSpPr txBox="1"/>
          <p:nvPr>
            <p:ph type="title"/>
          </p:nvPr>
        </p:nvSpPr>
        <p:spPr>
          <a:xfrm>
            <a:off x="2266950" y="1456538"/>
            <a:ext cx="4610100" cy="10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7"/>
          <p:cNvSpPr txBox="1"/>
          <p:nvPr>
            <p:ph idx="1" type="subTitle"/>
          </p:nvPr>
        </p:nvSpPr>
        <p:spPr>
          <a:xfrm flipH="1">
            <a:off x="2266950" y="3012863"/>
            <a:ext cx="46101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8"/>
          <p:cNvGrpSpPr/>
          <p:nvPr/>
        </p:nvGrpSpPr>
        <p:grpSpPr>
          <a:xfrm flipH="1" rot="10800000">
            <a:off x="5" y="-13950"/>
            <a:ext cx="800103" cy="5171400"/>
            <a:chOff x="570022" y="-13950"/>
            <a:chExt cx="458985" cy="5171400"/>
          </a:xfrm>
        </p:grpSpPr>
        <p:sp>
          <p:nvSpPr>
            <p:cNvPr id="262" name="Google Shape;262;p28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_1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9"/>
          <p:cNvGrpSpPr/>
          <p:nvPr/>
        </p:nvGrpSpPr>
        <p:grpSpPr>
          <a:xfrm flipH="1" rot="10800000">
            <a:off x="8343905" y="-13950"/>
            <a:ext cx="800103" cy="5171400"/>
            <a:chOff x="570022" y="-13950"/>
            <a:chExt cx="458985" cy="5171400"/>
          </a:xfrm>
        </p:grpSpPr>
        <p:sp>
          <p:nvSpPr>
            <p:cNvPr id="267" name="Google Shape;267;p29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body"/>
          </p:nvPr>
        </p:nvSpPr>
        <p:spPr>
          <a:xfrm>
            <a:off x="800100" y="1086425"/>
            <a:ext cx="75438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00100" y="373550"/>
            <a:ext cx="754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ctrTitle"/>
          </p:nvPr>
        </p:nvSpPr>
        <p:spPr>
          <a:xfrm flipH="1">
            <a:off x="5135472" y="3175925"/>
            <a:ext cx="181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5"/>
          <p:cNvSpPr txBox="1"/>
          <p:nvPr>
            <p:ph idx="1" type="subTitle"/>
          </p:nvPr>
        </p:nvSpPr>
        <p:spPr>
          <a:xfrm flipH="1">
            <a:off x="5135473" y="1901325"/>
            <a:ext cx="2849100" cy="11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5"/>
          <p:cNvSpPr txBox="1"/>
          <p:nvPr>
            <p:ph idx="2" type="ctrTitle"/>
          </p:nvPr>
        </p:nvSpPr>
        <p:spPr>
          <a:xfrm flipH="1">
            <a:off x="2190827" y="3175919"/>
            <a:ext cx="181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" name="Google Shape;59;p5"/>
          <p:cNvSpPr txBox="1"/>
          <p:nvPr>
            <p:ph idx="3" type="subTitle"/>
          </p:nvPr>
        </p:nvSpPr>
        <p:spPr>
          <a:xfrm flipH="1">
            <a:off x="1159427" y="1901338"/>
            <a:ext cx="2849100" cy="11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5"/>
          <p:cNvSpPr txBox="1"/>
          <p:nvPr>
            <p:ph idx="4" type="title"/>
          </p:nvPr>
        </p:nvSpPr>
        <p:spPr>
          <a:xfrm>
            <a:off x="800100" y="373550"/>
            <a:ext cx="3467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>
            <a:off x="4342509" y="-13950"/>
            <a:ext cx="458985" cy="5171400"/>
            <a:chOff x="570022" y="-13950"/>
            <a:chExt cx="458985" cy="5171400"/>
          </a:xfrm>
        </p:grpSpPr>
        <p:sp>
          <p:nvSpPr>
            <p:cNvPr id="62" name="Google Shape;62;p5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800100" y="373550"/>
            <a:ext cx="754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7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" type="subTitle"/>
          </p:nvPr>
        </p:nvSpPr>
        <p:spPr>
          <a:xfrm flipH="1">
            <a:off x="800000" y="1093188"/>
            <a:ext cx="75438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800100" y="373550"/>
            <a:ext cx="754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D0E6E5"/>
            </a:gs>
            <a:gs pos="100000">
              <a:srgbClr val="89AEAB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1358700" y="1227600"/>
            <a:ext cx="6426600" cy="26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2" name="Google Shape;72;p8"/>
          <p:cNvGrpSpPr/>
          <p:nvPr/>
        </p:nvGrpSpPr>
        <p:grpSpPr>
          <a:xfrm>
            <a:off x="79" y="-13950"/>
            <a:ext cx="1473192" cy="5143474"/>
            <a:chOff x="-733932" y="-13950"/>
            <a:chExt cx="1473192" cy="5171400"/>
          </a:xfrm>
        </p:grpSpPr>
        <p:sp>
          <p:nvSpPr>
            <p:cNvPr id="73" name="Google Shape;73;p8"/>
            <p:cNvSpPr/>
            <p:nvPr/>
          </p:nvSpPr>
          <p:spPr>
            <a:xfrm flipH="1" rot="10800000">
              <a:off x="666360" y="-13950"/>
              <a:ext cx="729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 rot="10800000">
              <a:off x="-733932" y="-13950"/>
              <a:ext cx="1404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8"/>
          <p:cNvGrpSpPr/>
          <p:nvPr/>
        </p:nvGrpSpPr>
        <p:grpSpPr>
          <a:xfrm flipH="1">
            <a:off x="7670704" y="-13950"/>
            <a:ext cx="1473192" cy="5143474"/>
            <a:chOff x="-733932" y="-13950"/>
            <a:chExt cx="1473192" cy="5171400"/>
          </a:xfrm>
        </p:grpSpPr>
        <p:sp>
          <p:nvSpPr>
            <p:cNvPr id="76" name="Google Shape;76;p8"/>
            <p:cNvSpPr/>
            <p:nvPr/>
          </p:nvSpPr>
          <p:spPr>
            <a:xfrm flipH="1" rot="10800000">
              <a:off x="666360" y="-13950"/>
              <a:ext cx="729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 rot="10800000">
              <a:off x="-733932" y="-13950"/>
              <a:ext cx="1404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808800" y="1378500"/>
            <a:ext cx="37632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800100" y="373550"/>
            <a:ext cx="7535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81" name="Google Shape;81;p9"/>
          <p:cNvGrpSpPr/>
          <p:nvPr/>
        </p:nvGrpSpPr>
        <p:grpSpPr>
          <a:xfrm>
            <a:off x="8114409" y="-13950"/>
            <a:ext cx="458985" cy="5171400"/>
            <a:chOff x="570022" y="-13950"/>
            <a:chExt cx="458985" cy="5171400"/>
          </a:xfrm>
        </p:grpSpPr>
        <p:sp>
          <p:nvSpPr>
            <p:cNvPr id="82" name="Google Shape;82;p9"/>
            <p:cNvSpPr/>
            <p:nvPr/>
          </p:nvSpPr>
          <p:spPr>
            <a:xfrm flipH="1" rot="10800000">
              <a:off x="670534" y="-13950"/>
              <a:ext cx="259200" cy="51714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flipH="1" rot="10800000">
              <a:off x="929707" y="-13950"/>
              <a:ext cx="993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flipH="1" rot="10800000">
              <a:off x="570022" y="-13950"/>
              <a:ext cx="100500" cy="51714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571700" y="524475"/>
            <a:ext cx="4038300" cy="1104900"/>
          </a:xfrm>
          <a:prstGeom prst="roundRect">
            <a:avLst>
              <a:gd fmla="val 6701" name="adj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type="ctrTitle"/>
          </p:nvPr>
        </p:nvSpPr>
        <p:spPr>
          <a:xfrm flipH="1">
            <a:off x="814250" y="757575"/>
            <a:ext cx="3553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em Kufi"/>
              <a:buNone/>
              <a:defRPr sz="24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b="1" sz="24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Light"/>
              <a:buChar char="●"/>
              <a:defRPr sz="18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Light"/>
              <a:buChar char="○"/>
              <a:defRPr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 Light"/>
              <a:buChar char="■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 Light"/>
              <a:buChar char="●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 Light"/>
              <a:buChar char="○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 Light"/>
              <a:buChar char="■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 Light"/>
              <a:buChar char="●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 Light"/>
              <a:buChar char="○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hivo Light"/>
              <a:buChar char="■"/>
              <a:defRPr sz="12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 rot="1275">
            <a:off x="277112" y="1452038"/>
            <a:ext cx="40443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755815"/>
                </a:solidFill>
                <a:latin typeface="Reem Kufi"/>
                <a:ea typeface="Reem Kufi"/>
                <a:cs typeface="Reem Kufi"/>
                <a:sym typeface="Reem Kufi"/>
              </a:rPr>
              <a:t>ELEVATOR PROJECT</a:t>
            </a:r>
            <a:endParaRPr sz="6300">
              <a:solidFill>
                <a:srgbClr val="755815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 rot="1530">
            <a:off x="277125" y="3288113"/>
            <a:ext cx="4044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Kyle, Ben, Max</a:t>
            </a:r>
            <a:endParaRPr i="1" sz="160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ctrTitle"/>
          </p:nvPr>
        </p:nvSpPr>
        <p:spPr>
          <a:xfrm flipH="1">
            <a:off x="2690550" y="3353450"/>
            <a:ext cx="376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81" name="Google Shape;281;p31"/>
          <p:cNvSpPr txBox="1"/>
          <p:nvPr>
            <p:ph idx="1" type="subTitle"/>
          </p:nvPr>
        </p:nvSpPr>
        <p:spPr>
          <a:xfrm flipH="1">
            <a:off x="2769450" y="1303163"/>
            <a:ext cx="36051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Capabilities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Pattern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(code walkthrough)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0" y="25"/>
            <a:ext cx="1700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7443300" y="25"/>
            <a:ext cx="1700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idx="1" type="subTitle"/>
          </p:nvPr>
        </p:nvSpPr>
        <p:spPr>
          <a:xfrm>
            <a:off x="808800" y="1378500"/>
            <a:ext cx="37632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process user inputs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multiple elevators at once via threading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Optimise the elevators chosen for each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Draw the elevator states to a graphical interface</a:t>
            </a:r>
            <a:endParaRPr/>
          </a:p>
        </p:txBody>
      </p:sp>
      <p:sp>
        <p:nvSpPr>
          <p:cNvPr id="289" name="Google Shape;289;p32"/>
          <p:cNvSpPr txBox="1"/>
          <p:nvPr>
            <p:ph type="title"/>
          </p:nvPr>
        </p:nvSpPr>
        <p:spPr>
          <a:xfrm>
            <a:off x="800100" y="373550"/>
            <a:ext cx="7535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Capabilities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800100" y="373550"/>
            <a:ext cx="7535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Strategy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1743925" y="4101950"/>
            <a:ext cx="1077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ELEVATOR IDLE?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3574575" y="1887450"/>
            <a:ext cx="104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Scheduler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97" name="Google Shape;297;p33"/>
          <p:cNvCxnSpPr>
            <a:stCxn id="296" idx="2"/>
            <a:endCxn id="298" idx="0"/>
          </p:cNvCxnSpPr>
          <p:nvPr/>
        </p:nvCxnSpPr>
        <p:spPr>
          <a:xfrm>
            <a:off x="4099425" y="2287650"/>
            <a:ext cx="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3"/>
          <p:cNvSpPr txBox="1"/>
          <p:nvPr/>
        </p:nvSpPr>
        <p:spPr>
          <a:xfrm>
            <a:off x="3208575" y="2875950"/>
            <a:ext cx="178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Loop elevators list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99" name="Google Shape;299;p33"/>
          <p:cNvCxnSpPr>
            <a:stCxn id="298" idx="2"/>
            <a:endCxn id="295" idx="0"/>
          </p:cNvCxnSpPr>
          <p:nvPr/>
        </p:nvCxnSpPr>
        <p:spPr>
          <a:xfrm flipH="1">
            <a:off x="2282625" y="3276150"/>
            <a:ext cx="181680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3"/>
          <p:cNvSpPr txBox="1"/>
          <p:nvPr/>
        </p:nvSpPr>
        <p:spPr>
          <a:xfrm>
            <a:off x="3033825" y="4098350"/>
            <a:ext cx="2131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ELEVATOR GOING UP?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INPUT GOING UP AND ALONG THE WAY?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301" name="Google Shape;301;p33"/>
          <p:cNvCxnSpPr>
            <a:stCxn id="298" idx="2"/>
            <a:endCxn id="300" idx="0"/>
          </p:cNvCxnSpPr>
          <p:nvPr/>
        </p:nvCxnSpPr>
        <p:spPr>
          <a:xfrm>
            <a:off x="4099425" y="3276150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3"/>
          <p:cNvCxnSpPr>
            <a:stCxn id="298" idx="2"/>
          </p:cNvCxnSpPr>
          <p:nvPr/>
        </p:nvCxnSpPr>
        <p:spPr>
          <a:xfrm>
            <a:off x="4099425" y="3276150"/>
            <a:ext cx="20004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3"/>
          <p:cNvSpPr txBox="1"/>
          <p:nvPr/>
        </p:nvSpPr>
        <p:spPr>
          <a:xfrm>
            <a:off x="5304850" y="4098350"/>
            <a:ext cx="2325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ELEVATOR GOING DOWN?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INPUT GOING DOWN AND ALONG THE WAY?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779475" y="1042600"/>
            <a:ext cx="639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hivo Light"/>
                <a:ea typeface="Chivo Light"/>
                <a:cs typeface="Chivo Light"/>
                <a:sym typeface="Chivo Light"/>
              </a:rPr>
              <a:t>Input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305" name="Google Shape;305;p33"/>
          <p:cNvCxnSpPr>
            <a:stCxn id="304" idx="2"/>
            <a:endCxn id="296" idx="0"/>
          </p:cNvCxnSpPr>
          <p:nvPr/>
        </p:nvCxnSpPr>
        <p:spPr>
          <a:xfrm>
            <a:off x="4099425" y="1442800"/>
            <a:ext cx="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idx="1" type="subTitle"/>
          </p:nvPr>
        </p:nvSpPr>
        <p:spPr>
          <a:xfrm>
            <a:off x="808800" y="1378500"/>
            <a:ext cx="37632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View Controller (MVC)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Facade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 txBox="1"/>
          <p:nvPr>
            <p:ph type="title"/>
          </p:nvPr>
        </p:nvSpPr>
        <p:spPr>
          <a:xfrm>
            <a:off x="800100" y="373550"/>
            <a:ext cx="7535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Patterns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800100" y="373550"/>
            <a:ext cx="7535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</a:t>
            </a:r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875" y="416375"/>
            <a:ext cx="6261274" cy="43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808800" y="1378500"/>
            <a:ext cx="37632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 and Validation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/>
              <a:t>Ensuring that user input met various requirements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/>
              <a:t>Handling incorrect commands, while keeping correct ones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Elevators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/>
              <a:t>Threading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/>
              <a:t>Generating commands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/>
              <a:t>Choosing the best elevator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/>
              <a:t>Linking everything together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800100" y="373550"/>
            <a:ext cx="7535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ctrTitle"/>
          </p:nvPr>
        </p:nvSpPr>
        <p:spPr>
          <a:xfrm rot="1275">
            <a:off x="277112" y="1452038"/>
            <a:ext cx="4044300" cy="17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vator Powerint Shapes by Slidesgo">
  <a:themeElements>
    <a:clrScheme name="Simple Light">
      <a:dk1>
        <a:srgbClr val="000000"/>
      </a:dk1>
      <a:lt1>
        <a:srgbClr val="FFFFFF"/>
      </a:lt1>
      <a:dk2>
        <a:srgbClr val="755815"/>
      </a:dk2>
      <a:lt2>
        <a:srgbClr val="BF9000"/>
      </a:lt2>
      <a:accent1>
        <a:srgbClr val="C3AE84"/>
      </a:accent1>
      <a:accent2>
        <a:srgbClr val="3BF5E4"/>
      </a:accent2>
      <a:accent3>
        <a:srgbClr val="89AEAB"/>
      </a:accent3>
      <a:accent4>
        <a:srgbClr val="015C53"/>
      </a:accent4>
      <a:accent5>
        <a:srgbClr val="D9D9D9"/>
      </a:accent5>
      <a:accent6>
        <a:srgbClr val="7F6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