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4" r:id="rId6"/>
    <p:sldId id="265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5D481-689F-42BA-9B5D-CE1D10499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A278D-77F1-4218-89BD-26EA0D3AC5BB}">
      <dgm:prSet/>
      <dgm:spPr/>
      <dgm:t>
        <a:bodyPr/>
        <a:lstStyle/>
        <a:p>
          <a:pPr>
            <a:defRPr cap="all"/>
          </a:pPr>
          <a:r>
            <a:rPr lang="de-CH"/>
            <a:t>2-d Plattformer</a:t>
          </a:r>
          <a:endParaRPr lang="en-US"/>
        </a:p>
      </dgm:t>
    </dgm:pt>
    <dgm:pt modelId="{744E7F70-4213-4A88-A1F9-D0F22410A4EC}" type="parTrans" cxnId="{1BCC4D73-EE5F-48C3-AE74-F97F8A5B7FDE}">
      <dgm:prSet/>
      <dgm:spPr/>
      <dgm:t>
        <a:bodyPr/>
        <a:lstStyle/>
        <a:p>
          <a:endParaRPr lang="en-US"/>
        </a:p>
      </dgm:t>
    </dgm:pt>
    <dgm:pt modelId="{E0E88649-1125-42E6-BE0A-063E499ECEEA}" type="sibTrans" cxnId="{1BCC4D73-EE5F-48C3-AE74-F97F8A5B7FDE}">
      <dgm:prSet/>
      <dgm:spPr/>
      <dgm:t>
        <a:bodyPr/>
        <a:lstStyle/>
        <a:p>
          <a:endParaRPr lang="en-US"/>
        </a:p>
      </dgm:t>
    </dgm:pt>
    <dgm:pt modelId="{0B209AB7-8294-448A-9A2C-D072BEE72E9D}">
      <dgm:prSet/>
      <dgm:spPr/>
      <dgm:t>
        <a:bodyPr/>
        <a:lstStyle/>
        <a:p>
          <a:pPr>
            <a:defRPr cap="all"/>
          </a:pPr>
          <a:r>
            <a:rPr lang="de-CH"/>
            <a:t>Jump and Run</a:t>
          </a:r>
          <a:endParaRPr lang="en-US"/>
        </a:p>
      </dgm:t>
    </dgm:pt>
    <dgm:pt modelId="{B911CE09-30B8-4DDB-BE3D-C903136FEFB5}" type="parTrans" cxnId="{02EE8E32-22DF-4715-B5E6-245705D70985}">
      <dgm:prSet/>
      <dgm:spPr/>
      <dgm:t>
        <a:bodyPr/>
        <a:lstStyle/>
        <a:p>
          <a:endParaRPr lang="en-US"/>
        </a:p>
      </dgm:t>
    </dgm:pt>
    <dgm:pt modelId="{BABE72CC-FA4D-4DAB-9465-4E80CB3E3BA4}" type="sibTrans" cxnId="{02EE8E32-22DF-4715-B5E6-245705D70985}">
      <dgm:prSet/>
      <dgm:spPr/>
      <dgm:t>
        <a:bodyPr/>
        <a:lstStyle/>
        <a:p>
          <a:endParaRPr lang="en-US"/>
        </a:p>
      </dgm:t>
    </dgm:pt>
    <dgm:pt modelId="{1C968C15-2A65-4FCF-966B-29B45F57124A}" type="pres">
      <dgm:prSet presAssocID="{DB15D481-689F-42BA-9B5D-CE1D10499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F61591-2287-4390-877D-31CBF51392FC}" type="pres">
      <dgm:prSet presAssocID="{E23A278D-77F1-4218-89BD-26EA0D3AC5BB}" presName="hierRoot1" presStyleCnt="0"/>
      <dgm:spPr/>
    </dgm:pt>
    <dgm:pt modelId="{65F7B20C-4A9E-4817-A6F5-0294D1FEAE76}" type="pres">
      <dgm:prSet presAssocID="{E23A278D-77F1-4218-89BD-26EA0D3AC5BB}" presName="composite" presStyleCnt="0"/>
      <dgm:spPr/>
    </dgm:pt>
    <dgm:pt modelId="{B1F7CC34-D46F-4B95-BA8D-1314F0480EC2}" type="pres">
      <dgm:prSet presAssocID="{E23A278D-77F1-4218-89BD-26EA0D3AC5BB}" presName="background" presStyleLbl="node0" presStyleIdx="0" presStyleCnt="2"/>
      <dgm:spPr/>
    </dgm:pt>
    <dgm:pt modelId="{8A5B6D36-7CDE-4BC4-B26C-BEE42BA90B0E}" type="pres">
      <dgm:prSet presAssocID="{E23A278D-77F1-4218-89BD-26EA0D3AC5BB}" presName="text" presStyleLbl="fgAcc0" presStyleIdx="0" presStyleCnt="2">
        <dgm:presLayoutVars>
          <dgm:chPref val="3"/>
        </dgm:presLayoutVars>
      </dgm:prSet>
      <dgm:spPr/>
    </dgm:pt>
    <dgm:pt modelId="{32C4FF20-C365-4010-A338-7DFE516AD48E}" type="pres">
      <dgm:prSet presAssocID="{E23A278D-77F1-4218-89BD-26EA0D3AC5BB}" presName="hierChild2" presStyleCnt="0"/>
      <dgm:spPr/>
    </dgm:pt>
    <dgm:pt modelId="{4DF6FC16-EE02-43C1-98B5-8B693002A95D}" type="pres">
      <dgm:prSet presAssocID="{0B209AB7-8294-448A-9A2C-D072BEE72E9D}" presName="hierRoot1" presStyleCnt="0"/>
      <dgm:spPr/>
    </dgm:pt>
    <dgm:pt modelId="{61D1E651-81CA-4987-95BD-A592EAA216A0}" type="pres">
      <dgm:prSet presAssocID="{0B209AB7-8294-448A-9A2C-D072BEE72E9D}" presName="composite" presStyleCnt="0"/>
      <dgm:spPr/>
    </dgm:pt>
    <dgm:pt modelId="{795AC15A-C78D-494C-B73B-4014C8839E27}" type="pres">
      <dgm:prSet presAssocID="{0B209AB7-8294-448A-9A2C-D072BEE72E9D}" presName="background" presStyleLbl="node0" presStyleIdx="1" presStyleCnt="2"/>
      <dgm:spPr/>
    </dgm:pt>
    <dgm:pt modelId="{60C4C038-252B-4A0E-B31B-931652D47561}" type="pres">
      <dgm:prSet presAssocID="{0B209AB7-8294-448A-9A2C-D072BEE72E9D}" presName="text" presStyleLbl="fgAcc0" presStyleIdx="1" presStyleCnt="2">
        <dgm:presLayoutVars>
          <dgm:chPref val="3"/>
        </dgm:presLayoutVars>
      </dgm:prSet>
      <dgm:spPr/>
    </dgm:pt>
    <dgm:pt modelId="{DF126D73-9A33-4F8A-8C42-13AE20E89E68}" type="pres">
      <dgm:prSet presAssocID="{0B209AB7-8294-448A-9A2C-D072BEE72E9D}" presName="hierChild2" presStyleCnt="0"/>
      <dgm:spPr/>
    </dgm:pt>
  </dgm:ptLst>
  <dgm:cxnLst>
    <dgm:cxn modelId="{02EE8E32-22DF-4715-B5E6-245705D70985}" srcId="{DB15D481-689F-42BA-9B5D-CE1D10499BDC}" destId="{0B209AB7-8294-448A-9A2C-D072BEE72E9D}" srcOrd="1" destOrd="0" parTransId="{B911CE09-30B8-4DDB-BE3D-C903136FEFB5}" sibTransId="{BABE72CC-FA4D-4DAB-9465-4E80CB3E3BA4}"/>
    <dgm:cxn modelId="{1BCC4D73-EE5F-48C3-AE74-F97F8A5B7FDE}" srcId="{DB15D481-689F-42BA-9B5D-CE1D10499BDC}" destId="{E23A278D-77F1-4218-89BD-26EA0D3AC5BB}" srcOrd="0" destOrd="0" parTransId="{744E7F70-4213-4A88-A1F9-D0F22410A4EC}" sibTransId="{E0E88649-1125-42E6-BE0A-063E499ECEEA}"/>
    <dgm:cxn modelId="{4320588B-F834-45CC-A456-2D250B1018EB}" type="presOf" srcId="{DB15D481-689F-42BA-9B5D-CE1D10499BDC}" destId="{1C968C15-2A65-4FCF-966B-29B45F57124A}" srcOrd="0" destOrd="0" presId="urn:microsoft.com/office/officeart/2005/8/layout/hierarchy1"/>
    <dgm:cxn modelId="{7A9B2AD0-F97D-4A38-A5E8-E35A7C298D27}" type="presOf" srcId="{0B209AB7-8294-448A-9A2C-D072BEE72E9D}" destId="{60C4C038-252B-4A0E-B31B-931652D47561}" srcOrd="0" destOrd="0" presId="urn:microsoft.com/office/officeart/2005/8/layout/hierarchy1"/>
    <dgm:cxn modelId="{B1ABB6FC-8D7A-4DBC-A347-1EA37001C545}" type="presOf" srcId="{E23A278D-77F1-4218-89BD-26EA0D3AC5BB}" destId="{8A5B6D36-7CDE-4BC4-B26C-BEE42BA90B0E}" srcOrd="0" destOrd="0" presId="urn:microsoft.com/office/officeart/2005/8/layout/hierarchy1"/>
    <dgm:cxn modelId="{16B1B9D0-9F35-4C51-99C5-0393E2B64F46}" type="presParOf" srcId="{1C968C15-2A65-4FCF-966B-29B45F57124A}" destId="{78F61591-2287-4390-877D-31CBF51392FC}" srcOrd="0" destOrd="0" presId="urn:microsoft.com/office/officeart/2005/8/layout/hierarchy1"/>
    <dgm:cxn modelId="{DCD9C97C-9897-4E14-A33C-753CE043AB0F}" type="presParOf" srcId="{78F61591-2287-4390-877D-31CBF51392FC}" destId="{65F7B20C-4A9E-4817-A6F5-0294D1FEAE76}" srcOrd="0" destOrd="0" presId="urn:microsoft.com/office/officeart/2005/8/layout/hierarchy1"/>
    <dgm:cxn modelId="{81441C11-FA5C-4B68-BA3B-DB026AC8DD9D}" type="presParOf" srcId="{65F7B20C-4A9E-4817-A6F5-0294D1FEAE76}" destId="{B1F7CC34-D46F-4B95-BA8D-1314F0480EC2}" srcOrd="0" destOrd="0" presId="urn:microsoft.com/office/officeart/2005/8/layout/hierarchy1"/>
    <dgm:cxn modelId="{77AD08BE-8D08-40FC-8ADA-58DB5F1EF7B2}" type="presParOf" srcId="{65F7B20C-4A9E-4817-A6F5-0294D1FEAE76}" destId="{8A5B6D36-7CDE-4BC4-B26C-BEE42BA90B0E}" srcOrd="1" destOrd="0" presId="urn:microsoft.com/office/officeart/2005/8/layout/hierarchy1"/>
    <dgm:cxn modelId="{EF672502-6FA4-43F8-8043-9066F44DA0E6}" type="presParOf" srcId="{78F61591-2287-4390-877D-31CBF51392FC}" destId="{32C4FF20-C365-4010-A338-7DFE516AD48E}" srcOrd="1" destOrd="0" presId="urn:microsoft.com/office/officeart/2005/8/layout/hierarchy1"/>
    <dgm:cxn modelId="{F574D370-F194-4061-A950-45457CA4E4B9}" type="presParOf" srcId="{1C968C15-2A65-4FCF-966B-29B45F57124A}" destId="{4DF6FC16-EE02-43C1-98B5-8B693002A95D}" srcOrd="1" destOrd="0" presId="urn:microsoft.com/office/officeart/2005/8/layout/hierarchy1"/>
    <dgm:cxn modelId="{CF4CD064-B54C-4AF9-A3BE-EC0AA23F5066}" type="presParOf" srcId="{4DF6FC16-EE02-43C1-98B5-8B693002A95D}" destId="{61D1E651-81CA-4987-95BD-A592EAA216A0}" srcOrd="0" destOrd="0" presId="urn:microsoft.com/office/officeart/2005/8/layout/hierarchy1"/>
    <dgm:cxn modelId="{1C6EBC5E-3132-43EB-8EE1-F8CD76613467}" type="presParOf" srcId="{61D1E651-81CA-4987-95BD-A592EAA216A0}" destId="{795AC15A-C78D-494C-B73B-4014C8839E27}" srcOrd="0" destOrd="0" presId="urn:microsoft.com/office/officeart/2005/8/layout/hierarchy1"/>
    <dgm:cxn modelId="{E244B8F5-A11F-4764-9C27-381BDFB81A18}" type="presParOf" srcId="{61D1E651-81CA-4987-95BD-A592EAA216A0}" destId="{60C4C038-252B-4A0E-B31B-931652D47561}" srcOrd="1" destOrd="0" presId="urn:microsoft.com/office/officeart/2005/8/layout/hierarchy1"/>
    <dgm:cxn modelId="{48682E91-D15F-465A-BAB5-8D41D7AE0C0F}" type="presParOf" srcId="{4DF6FC16-EE02-43C1-98B5-8B693002A95D}" destId="{DF126D73-9A33-4F8A-8C42-13AE20E89E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Gegner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864F1DAD-A650-4027-BC15-93C556FDBFE1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CH" noProof="0" dirty="0"/>
            <a:t>Hindernisse</a:t>
          </a:r>
          <a:endParaRPr lang="de-DE" noProof="0" dirty="0"/>
        </a:p>
      </dgm:t>
    </dgm:pt>
    <dgm:pt modelId="{57C4252D-60F6-4A50-A83D-184CBFB79EB7}" type="parTrans" cxnId="{F7B18ECF-FCE0-42B9-94C9-4C4BE55FCC7B}">
      <dgm:prSet/>
      <dgm:spPr/>
      <dgm:t>
        <a:bodyPr/>
        <a:lstStyle/>
        <a:p>
          <a:endParaRPr lang="de-CH"/>
        </a:p>
      </dgm:t>
    </dgm:pt>
    <dgm:pt modelId="{0F88F237-190A-4E38-B510-52F7403B60D5}" type="sibTrans" cxnId="{F7B18ECF-FCE0-42B9-94C9-4C4BE55FCC7B}">
      <dgm:prSet/>
      <dgm:spPr/>
      <dgm:t>
        <a:bodyPr/>
        <a:lstStyle/>
        <a:p>
          <a:endParaRPr lang="de-CH"/>
        </a:p>
      </dgm:t>
    </dgm:pt>
    <dgm:pt modelId="{1E93EB3C-B038-4896-BAC9-EAB54EBD692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9 Level</a:t>
          </a:r>
        </a:p>
      </dgm:t>
    </dgm:pt>
    <dgm:pt modelId="{7D6D4B9F-1031-48C2-8432-F135512CB7B7}" type="parTrans" cxnId="{5DD78752-1781-4EC1-B1C6-3BD02C6F2C20}">
      <dgm:prSet/>
      <dgm:spPr/>
      <dgm:t>
        <a:bodyPr/>
        <a:lstStyle/>
        <a:p>
          <a:endParaRPr lang="de-CH"/>
        </a:p>
      </dgm:t>
    </dgm:pt>
    <dgm:pt modelId="{05467B3E-3AD9-4DD8-BFA4-9DAF64F9780E}" type="sibTrans" cxnId="{5DD78752-1781-4EC1-B1C6-3BD02C6F2C20}">
      <dgm:prSet/>
      <dgm:spPr/>
      <dgm:t>
        <a:bodyPr/>
        <a:lstStyle/>
        <a:p>
          <a:endParaRPr lang="de-CH"/>
        </a:p>
      </dgm:t>
    </dgm:pt>
    <dgm:pt modelId="{77227500-4E21-4419-8F62-E199CCDEB8B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Combat</a:t>
          </a:r>
        </a:p>
      </dgm:t>
    </dgm:pt>
    <dgm:pt modelId="{608424BA-20D1-4B20-A697-F912DF31EEF2}" type="parTrans" cxnId="{19FB4AF1-7FB9-444A-AC00-4371D0F37347}">
      <dgm:prSet/>
      <dgm:spPr/>
      <dgm:t>
        <a:bodyPr/>
        <a:lstStyle/>
        <a:p>
          <a:endParaRPr lang="de-CH"/>
        </a:p>
      </dgm:t>
    </dgm:pt>
    <dgm:pt modelId="{F876C92C-2896-42B8-ABC9-DE0070F124EB}" type="sibTrans" cxnId="{19FB4AF1-7FB9-444A-AC00-4371D0F37347}">
      <dgm:prSet/>
      <dgm:spPr/>
      <dgm:t>
        <a:bodyPr/>
        <a:lstStyle/>
        <a:p>
          <a:endParaRPr lang="de-CH"/>
        </a:p>
      </dgm:t>
    </dgm:pt>
    <dgm:pt modelId="{B367DB03-FCB0-4712-BE22-0E94F62616C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CH" noProof="0" dirty="0"/>
            <a:t>Secret </a:t>
          </a:r>
          <a:r>
            <a:rPr lang="de-CH" noProof="0" dirty="0" err="1"/>
            <a:t>boss</a:t>
          </a:r>
          <a:r>
            <a:rPr lang="de-CH" noProof="0" dirty="0"/>
            <a:t> </a:t>
          </a:r>
          <a:r>
            <a:rPr lang="de-CH" noProof="0" dirty="0" err="1"/>
            <a:t>fight</a:t>
          </a:r>
          <a:endParaRPr lang="de-DE" noProof="0" dirty="0"/>
        </a:p>
      </dgm:t>
    </dgm:pt>
    <dgm:pt modelId="{069FCE2B-F8E1-4E1D-8F9B-9F87F8F65AE3}" type="parTrans" cxnId="{EBC386C1-C663-4FC5-B944-9B3A72CA97A2}">
      <dgm:prSet/>
      <dgm:spPr/>
      <dgm:t>
        <a:bodyPr/>
        <a:lstStyle/>
        <a:p>
          <a:endParaRPr lang="de-CH"/>
        </a:p>
      </dgm:t>
    </dgm:pt>
    <dgm:pt modelId="{1D1CDF20-BBAA-4808-AF8E-C65C3BA9EC1A}" type="sibTrans" cxnId="{EBC386C1-C663-4FC5-B944-9B3A72CA97A2}">
      <dgm:prSet/>
      <dgm:spPr/>
      <dgm:t>
        <a:bodyPr/>
        <a:lstStyle/>
        <a:p>
          <a:endParaRPr lang="de-C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 custLinFactNeighborX="397" custLinFactNeighborY="-1619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0E6941A-F227-4CFC-8D0C-5B33A11AE55D}" type="pres">
      <dgm:prSet presAssocID="{864F1DAD-A650-4027-BC15-93C556FDBFE1}" presName="text_2" presStyleLbl="node1" presStyleIdx="1" presStyleCnt="5">
        <dgm:presLayoutVars>
          <dgm:bulletEnabled val="1"/>
        </dgm:presLayoutVars>
      </dgm:prSet>
      <dgm:spPr/>
    </dgm:pt>
    <dgm:pt modelId="{D359DD5A-6207-4B53-9645-25F14EE7ED05}" type="pres">
      <dgm:prSet presAssocID="{864F1DAD-A650-4027-BC15-93C556FDBFE1}" presName="accent_2" presStyleCnt="0"/>
      <dgm:spPr/>
    </dgm:pt>
    <dgm:pt modelId="{A981B966-016C-4DF8-809C-0AC3BB2D57B5}" type="pres">
      <dgm:prSet presAssocID="{864F1DAD-A650-4027-BC15-93C556FDBFE1}" presName="accentRepeatNode" presStyleLbl="solidFgAcc1" presStyleIdx="1" presStyleCnt="5"/>
      <dgm:spPr/>
    </dgm:pt>
    <dgm:pt modelId="{22070D99-9B4D-4B51-9068-CEA18CADB532}" type="pres">
      <dgm:prSet presAssocID="{1E93EB3C-B038-4896-BAC9-EAB54EBD6926}" presName="text_3" presStyleLbl="node1" presStyleIdx="2" presStyleCnt="5">
        <dgm:presLayoutVars>
          <dgm:bulletEnabled val="1"/>
        </dgm:presLayoutVars>
      </dgm:prSet>
      <dgm:spPr/>
    </dgm:pt>
    <dgm:pt modelId="{A55C6B3F-074A-44E0-BC12-B1CA144F7686}" type="pres">
      <dgm:prSet presAssocID="{1E93EB3C-B038-4896-BAC9-EAB54EBD6926}" presName="accent_3" presStyleCnt="0"/>
      <dgm:spPr/>
    </dgm:pt>
    <dgm:pt modelId="{0223EE45-B63E-4034-B3A9-9E0100EBCF04}" type="pres">
      <dgm:prSet presAssocID="{1E93EB3C-B038-4896-BAC9-EAB54EBD6926}" presName="accentRepeatNode" presStyleLbl="solidFgAcc1" presStyleIdx="2" presStyleCnt="5"/>
      <dgm:spPr/>
    </dgm:pt>
    <dgm:pt modelId="{12AA324C-C9BE-4363-923E-4B2CC8211127}" type="pres">
      <dgm:prSet presAssocID="{77227500-4E21-4419-8F62-E199CCDEB8B9}" presName="text_4" presStyleLbl="node1" presStyleIdx="3" presStyleCnt="5">
        <dgm:presLayoutVars>
          <dgm:bulletEnabled val="1"/>
        </dgm:presLayoutVars>
      </dgm:prSet>
      <dgm:spPr/>
    </dgm:pt>
    <dgm:pt modelId="{682AC587-034C-46CB-B997-E18A7D9928CA}" type="pres">
      <dgm:prSet presAssocID="{77227500-4E21-4419-8F62-E199CCDEB8B9}" presName="accent_4" presStyleCnt="0"/>
      <dgm:spPr/>
    </dgm:pt>
    <dgm:pt modelId="{0E094F44-4228-460E-84F5-8A9D03C4676C}" type="pres">
      <dgm:prSet presAssocID="{77227500-4E21-4419-8F62-E199CCDEB8B9}" presName="accentRepeatNode" presStyleLbl="solidFgAcc1" presStyleIdx="3" presStyleCnt="5"/>
      <dgm:spPr/>
    </dgm:pt>
    <dgm:pt modelId="{E1725067-A605-4341-8044-1272063FD980}" type="pres">
      <dgm:prSet presAssocID="{B367DB03-FCB0-4712-BE22-0E94F62616CD}" presName="text_5" presStyleLbl="node1" presStyleIdx="4" presStyleCnt="5">
        <dgm:presLayoutVars>
          <dgm:bulletEnabled val="1"/>
        </dgm:presLayoutVars>
      </dgm:prSet>
      <dgm:spPr/>
    </dgm:pt>
    <dgm:pt modelId="{8BA1BD42-B996-4EFF-AE57-A723AA57E645}" type="pres">
      <dgm:prSet presAssocID="{B367DB03-FCB0-4712-BE22-0E94F62616CD}" presName="accent_5" presStyleCnt="0"/>
      <dgm:spPr/>
    </dgm:pt>
    <dgm:pt modelId="{86739C00-AAD1-4CB8-8B8D-B34EF1397068}" type="pres">
      <dgm:prSet presAssocID="{B367DB03-FCB0-4712-BE22-0E94F62616CD}" presName="accentRepeatNode" presStyleLbl="solidFgAcc1" presStyleIdx="4" presStyleCnt="5"/>
      <dgm:spPr/>
    </dgm:pt>
  </dgm:ptLst>
  <dgm:cxnLst>
    <dgm:cxn modelId="{A4624B0D-D5EC-4BBE-A5A1-281ED1E05329}" type="presOf" srcId="{1E93EB3C-B038-4896-BAC9-EAB54EBD6926}" destId="{22070D99-9B4D-4B51-9068-CEA18CADB532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DD78752-1781-4EC1-B1C6-3BD02C6F2C20}" srcId="{7E5AA53B-3EEE-4DE4-BB81-9044890C2946}" destId="{1E93EB3C-B038-4896-BAC9-EAB54EBD6926}" srcOrd="2" destOrd="0" parTransId="{7D6D4B9F-1031-48C2-8432-F135512CB7B7}" sibTransId="{05467B3E-3AD9-4DD8-BFA4-9DAF64F9780E}"/>
    <dgm:cxn modelId="{D8906281-8758-4B8E-B155-DED8188AB6B7}" type="presOf" srcId="{864F1DAD-A650-4027-BC15-93C556FDBFE1}" destId="{90E6941A-F227-4CFC-8D0C-5B33A11AE55D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6BF754A9-275C-4F75-9EAE-21C479D77530}" type="presOf" srcId="{B367DB03-FCB0-4712-BE22-0E94F62616CD}" destId="{E1725067-A605-4341-8044-1272063FD980}" srcOrd="0" destOrd="0" presId="urn:microsoft.com/office/officeart/2008/layout/VerticalCurvedList"/>
    <dgm:cxn modelId="{EBC386C1-C663-4FC5-B944-9B3A72CA97A2}" srcId="{7E5AA53B-3EEE-4DE4-BB81-9044890C2946}" destId="{B367DB03-FCB0-4712-BE22-0E94F62616CD}" srcOrd="4" destOrd="0" parTransId="{069FCE2B-F8E1-4E1D-8F9B-9F87F8F65AE3}" sibTransId="{1D1CDF20-BBAA-4808-AF8E-C65C3BA9EC1A}"/>
    <dgm:cxn modelId="{C52CA7C7-F3AB-49E2-9F05-7412E1DAAA0F}" type="presOf" srcId="{77227500-4E21-4419-8F62-E199CCDEB8B9}" destId="{12AA324C-C9BE-4363-923E-4B2CC8211127}" srcOrd="0" destOrd="0" presId="urn:microsoft.com/office/officeart/2008/layout/VerticalCurvedList"/>
    <dgm:cxn modelId="{F7B18ECF-FCE0-42B9-94C9-4C4BE55FCC7B}" srcId="{7E5AA53B-3EEE-4DE4-BB81-9044890C2946}" destId="{864F1DAD-A650-4027-BC15-93C556FDBFE1}" srcOrd="1" destOrd="0" parTransId="{57C4252D-60F6-4A50-A83D-184CBFB79EB7}" sibTransId="{0F88F237-190A-4E38-B510-52F7403B60D5}"/>
    <dgm:cxn modelId="{19FB4AF1-7FB9-444A-AC00-4371D0F37347}" srcId="{7E5AA53B-3EEE-4DE4-BB81-9044890C2946}" destId="{77227500-4E21-4419-8F62-E199CCDEB8B9}" srcOrd="3" destOrd="0" parTransId="{608424BA-20D1-4B20-A697-F912DF31EEF2}" sibTransId="{F876C92C-2896-42B8-ABC9-DE0070F124EB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8AAD320-8CFA-41FC-BA93-13E24DE84E6F}" type="presParOf" srcId="{90561C55-3C6E-4D53-85E1-2C50BCDDA392}" destId="{90E6941A-F227-4CFC-8D0C-5B33A11AE55D}" srcOrd="3" destOrd="0" presId="urn:microsoft.com/office/officeart/2008/layout/VerticalCurvedList"/>
    <dgm:cxn modelId="{9B07B37C-E1D9-4671-88B4-026F5B82CC03}" type="presParOf" srcId="{90561C55-3C6E-4D53-85E1-2C50BCDDA392}" destId="{D359DD5A-6207-4B53-9645-25F14EE7ED05}" srcOrd="4" destOrd="0" presId="urn:microsoft.com/office/officeart/2008/layout/VerticalCurvedList"/>
    <dgm:cxn modelId="{BE2202EE-2349-4A84-B55B-17FC9B79E532}" type="presParOf" srcId="{D359DD5A-6207-4B53-9645-25F14EE7ED05}" destId="{A981B966-016C-4DF8-809C-0AC3BB2D57B5}" srcOrd="0" destOrd="0" presId="urn:microsoft.com/office/officeart/2008/layout/VerticalCurvedList"/>
    <dgm:cxn modelId="{732D623C-C367-430A-B0EA-6DAA7958768C}" type="presParOf" srcId="{90561C55-3C6E-4D53-85E1-2C50BCDDA392}" destId="{22070D99-9B4D-4B51-9068-CEA18CADB532}" srcOrd="5" destOrd="0" presId="urn:microsoft.com/office/officeart/2008/layout/VerticalCurvedList"/>
    <dgm:cxn modelId="{9F6E39DC-8413-4823-8508-3D7AEE75649D}" type="presParOf" srcId="{90561C55-3C6E-4D53-85E1-2C50BCDDA392}" destId="{A55C6B3F-074A-44E0-BC12-B1CA144F7686}" srcOrd="6" destOrd="0" presId="urn:microsoft.com/office/officeart/2008/layout/VerticalCurvedList"/>
    <dgm:cxn modelId="{658869E5-97EE-4356-B932-F08E39932289}" type="presParOf" srcId="{A55C6B3F-074A-44E0-BC12-B1CA144F7686}" destId="{0223EE45-B63E-4034-B3A9-9E0100EBCF04}" srcOrd="0" destOrd="0" presId="urn:microsoft.com/office/officeart/2008/layout/VerticalCurvedList"/>
    <dgm:cxn modelId="{A9834B03-16FC-431E-9E22-B3F601E0446D}" type="presParOf" srcId="{90561C55-3C6E-4D53-85E1-2C50BCDDA392}" destId="{12AA324C-C9BE-4363-923E-4B2CC8211127}" srcOrd="7" destOrd="0" presId="urn:microsoft.com/office/officeart/2008/layout/VerticalCurvedList"/>
    <dgm:cxn modelId="{2BE5A61B-6092-442D-91F7-5E76B803C470}" type="presParOf" srcId="{90561C55-3C6E-4D53-85E1-2C50BCDDA392}" destId="{682AC587-034C-46CB-B997-E18A7D9928CA}" srcOrd="8" destOrd="0" presId="urn:microsoft.com/office/officeart/2008/layout/VerticalCurvedList"/>
    <dgm:cxn modelId="{B45FAD31-09C6-4377-9C9A-CE2E956C2F0C}" type="presParOf" srcId="{682AC587-034C-46CB-B997-E18A7D9928CA}" destId="{0E094F44-4228-460E-84F5-8A9D03C4676C}" srcOrd="0" destOrd="0" presId="urn:microsoft.com/office/officeart/2008/layout/VerticalCurvedList"/>
    <dgm:cxn modelId="{E5F81135-49D0-42ED-9A9F-7F490FAF0238}" type="presParOf" srcId="{90561C55-3C6E-4D53-85E1-2C50BCDDA392}" destId="{E1725067-A605-4341-8044-1272063FD980}" srcOrd="9" destOrd="0" presId="urn:microsoft.com/office/officeart/2008/layout/VerticalCurvedList"/>
    <dgm:cxn modelId="{9B86CC90-1D2A-497F-BC99-D5CDDDEE65F8}" type="presParOf" srcId="{90561C55-3C6E-4D53-85E1-2C50BCDDA392}" destId="{8BA1BD42-B996-4EFF-AE57-A723AA57E645}" srcOrd="10" destOrd="0" presId="urn:microsoft.com/office/officeart/2008/layout/VerticalCurvedList"/>
    <dgm:cxn modelId="{3937D58E-E709-4963-ADE6-7A9E9654237F}" type="presParOf" srcId="{8BA1BD42-B996-4EFF-AE57-A723AA57E645}" destId="{86739C00-AAD1-4CB8-8B8D-B34EF13970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D77FC7-31CB-44CE-B470-8AC67BB297E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93676D-8EF6-45FC-B173-899C72F3F6E1}">
      <dgm:prSet/>
      <dgm:spPr/>
      <dgm:t>
        <a:bodyPr/>
        <a:lstStyle/>
        <a:p>
          <a:r>
            <a:rPr lang="de-CH"/>
            <a:t>Game Maker</a:t>
          </a:r>
          <a:endParaRPr lang="en-US"/>
        </a:p>
      </dgm:t>
    </dgm:pt>
    <dgm:pt modelId="{BE063242-95B6-40CE-BE3F-61C850C9CE4A}" type="parTrans" cxnId="{C6D54CD0-A5E9-4F66-A0C2-B0885BC58DEB}">
      <dgm:prSet/>
      <dgm:spPr/>
      <dgm:t>
        <a:bodyPr/>
        <a:lstStyle/>
        <a:p>
          <a:endParaRPr lang="en-US"/>
        </a:p>
      </dgm:t>
    </dgm:pt>
    <dgm:pt modelId="{3443647E-D865-4CD3-8B1E-2A6E63D2E641}" type="sibTrans" cxnId="{C6D54CD0-A5E9-4F66-A0C2-B0885BC58DEB}">
      <dgm:prSet/>
      <dgm:spPr/>
      <dgm:t>
        <a:bodyPr/>
        <a:lstStyle/>
        <a:p>
          <a:endParaRPr lang="en-US"/>
        </a:p>
      </dgm:t>
    </dgm:pt>
    <dgm:pt modelId="{2022CFE2-5410-4DD3-B1CF-1111C03B8C1A}">
      <dgm:prSet/>
      <dgm:spPr/>
      <dgm:t>
        <a:bodyPr/>
        <a:lstStyle/>
        <a:p>
          <a:r>
            <a:rPr lang="de-CH"/>
            <a:t>Komische bugs</a:t>
          </a:r>
          <a:endParaRPr lang="en-US"/>
        </a:p>
      </dgm:t>
    </dgm:pt>
    <dgm:pt modelId="{02EAFA54-CF8C-424E-8DB7-B3AFC9B17926}" type="parTrans" cxnId="{17EC40AC-394E-4679-B48C-4DE848116127}">
      <dgm:prSet/>
      <dgm:spPr/>
      <dgm:t>
        <a:bodyPr/>
        <a:lstStyle/>
        <a:p>
          <a:endParaRPr lang="en-US"/>
        </a:p>
      </dgm:t>
    </dgm:pt>
    <dgm:pt modelId="{35F0AE6E-B3A6-4B01-816B-08304A58BC81}" type="sibTrans" cxnId="{17EC40AC-394E-4679-B48C-4DE848116127}">
      <dgm:prSet/>
      <dgm:spPr/>
      <dgm:t>
        <a:bodyPr/>
        <a:lstStyle/>
        <a:p>
          <a:endParaRPr lang="en-US"/>
        </a:p>
      </dgm:t>
    </dgm:pt>
    <dgm:pt modelId="{A4D6C61B-5CA9-4794-800B-B8141BAEF339}">
      <dgm:prSet/>
      <dgm:spPr/>
      <dgm:t>
        <a:bodyPr/>
        <a:lstStyle/>
        <a:p>
          <a:r>
            <a:rPr lang="de-CH"/>
            <a:t>Github</a:t>
          </a:r>
          <a:endParaRPr lang="en-US"/>
        </a:p>
      </dgm:t>
    </dgm:pt>
    <dgm:pt modelId="{24949CC6-E2B5-4860-8780-C1A02F8CF029}" type="parTrans" cxnId="{5F6FEE2B-C764-4A72-8AA2-A64A615D8838}">
      <dgm:prSet/>
      <dgm:spPr/>
      <dgm:t>
        <a:bodyPr/>
        <a:lstStyle/>
        <a:p>
          <a:endParaRPr lang="en-US"/>
        </a:p>
      </dgm:t>
    </dgm:pt>
    <dgm:pt modelId="{42DF0086-C42A-4B21-BE29-70ADACCBAB79}" type="sibTrans" cxnId="{5F6FEE2B-C764-4A72-8AA2-A64A615D8838}">
      <dgm:prSet/>
      <dgm:spPr/>
      <dgm:t>
        <a:bodyPr/>
        <a:lstStyle/>
        <a:p>
          <a:endParaRPr lang="en-US"/>
        </a:p>
      </dgm:t>
    </dgm:pt>
    <dgm:pt modelId="{0D1E4A5A-88F8-47D9-A673-DA35CD4077D2}" type="pres">
      <dgm:prSet presAssocID="{0FD77FC7-31CB-44CE-B470-8AC67BB297EF}" presName="root" presStyleCnt="0">
        <dgm:presLayoutVars>
          <dgm:dir/>
          <dgm:resizeHandles val="exact"/>
        </dgm:presLayoutVars>
      </dgm:prSet>
      <dgm:spPr/>
    </dgm:pt>
    <dgm:pt modelId="{22D8156A-F904-4BE5-B3FB-C2D598BDAA3B}" type="pres">
      <dgm:prSet presAssocID="{E893676D-8EF6-45FC-B173-899C72F3F6E1}" presName="compNode" presStyleCnt="0"/>
      <dgm:spPr/>
    </dgm:pt>
    <dgm:pt modelId="{61DA65FA-9D00-44BB-947C-F87CCD5267F2}" type="pres">
      <dgm:prSet presAssocID="{E893676D-8EF6-45FC-B173-899C72F3F6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F52672B-28B9-4843-96BA-3DE89BC5FAA2}" type="pres">
      <dgm:prSet presAssocID="{E893676D-8EF6-45FC-B173-899C72F3F6E1}" presName="spaceRect" presStyleCnt="0"/>
      <dgm:spPr/>
    </dgm:pt>
    <dgm:pt modelId="{CFBFA08F-F872-43F9-811B-51B94010DCD1}" type="pres">
      <dgm:prSet presAssocID="{E893676D-8EF6-45FC-B173-899C72F3F6E1}" presName="textRect" presStyleLbl="revTx" presStyleIdx="0" presStyleCnt="3">
        <dgm:presLayoutVars>
          <dgm:chMax val="1"/>
          <dgm:chPref val="1"/>
        </dgm:presLayoutVars>
      </dgm:prSet>
      <dgm:spPr/>
    </dgm:pt>
    <dgm:pt modelId="{33258875-E423-4B90-93ED-788A193D467A}" type="pres">
      <dgm:prSet presAssocID="{3443647E-D865-4CD3-8B1E-2A6E63D2E641}" presName="sibTrans" presStyleCnt="0"/>
      <dgm:spPr/>
    </dgm:pt>
    <dgm:pt modelId="{C809F353-55DB-4B4C-8B65-843004E51962}" type="pres">
      <dgm:prSet presAssocID="{2022CFE2-5410-4DD3-B1CF-1111C03B8C1A}" presName="compNode" presStyleCnt="0"/>
      <dgm:spPr/>
    </dgm:pt>
    <dgm:pt modelId="{BD375277-DFDF-46E8-9852-44B37B3E5FE9}" type="pres">
      <dgm:prSet presAssocID="{2022CFE2-5410-4DD3-B1CF-1111C03B8C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983F4B00-ECC5-42B4-B4B6-60ADB2BCA7EE}" type="pres">
      <dgm:prSet presAssocID="{2022CFE2-5410-4DD3-B1CF-1111C03B8C1A}" presName="spaceRect" presStyleCnt="0"/>
      <dgm:spPr/>
    </dgm:pt>
    <dgm:pt modelId="{401D524B-AFE0-4D3E-BB85-633DDE80F349}" type="pres">
      <dgm:prSet presAssocID="{2022CFE2-5410-4DD3-B1CF-1111C03B8C1A}" presName="textRect" presStyleLbl="revTx" presStyleIdx="1" presStyleCnt="3">
        <dgm:presLayoutVars>
          <dgm:chMax val="1"/>
          <dgm:chPref val="1"/>
        </dgm:presLayoutVars>
      </dgm:prSet>
      <dgm:spPr/>
    </dgm:pt>
    <dgm:pt modelId="{5C3A9B8A-D3D9-4D3C-BCEA-FF24BABF15EC}" type="pres">
      <dgm:prSet presAssocID="{35F0AE6E-B3A6-4B01-816B-08304A58BC81}" presName="sibTrans" presStyleCnt="0"/>
      <dgm:spPr/>
    </dgm:pt>
    <dgm:pt modelId="{F3102B84-130F-4ACA-BDE3-1F55A05B947A}" type="pres">
      <dgm:prSet presAssocID="{A4D6C61B-5CA9-4794-800B-B8141BAEF339}" presName="compNode" presStyleCnt="0"/>
      <dgm:spPr/>
    </dgm:pt>
    <dgm:pt modelId="{5EB00214-9753-4444-9B6F-3CF2FDC0AA52}" type="pres">
      <dgm:prSet presAssocID="{A4D6C61B-5CA9-4794-800B-B8141BAEF3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9ED165E4-BB82-4153-B3E4-14F6AB1D311D}" type="pres">
      <dgm:prSet presAssocID="{A4D6C61B-5CA9-4794-800B-B8141BAEF339}" presName="spaceRect" presStyleCnt="0"/>
      <dgm:spPr/>
    </dgm:pt>
    <dgm:pt modelId="{352FBFB4-8936-4B78-BC9A-3F42C75FF153}" type="pres">
      <dgm:prSet presAssocID="{A4D6C61B-5CA9-4794-800B-B8141BAEF3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C53E19-866E-4A46-838D-9599B1B0DC05}" type="presOf" srcId="{2022CFE2-5410-4DD3-B1CF-1111C03B8C1A}" destId="{401D524B-AFE0-4D3E-BB85-633DDE80F349}" srcOrd="0" destOrd="0" presId="urn:microsoft.com/office/officeart/2018/2/layout/IconLabelList"/>
    <dgm:cxn modelId="{5F6FEE2B-C764-4A72-8AA2-A64A615D8838}" srcId="{0FD77FC7-31CB-44CE-B470-8AC67BB297EF}" destId="{A4D6C61B-5CA9-4794-800B-B8141BAEF339}" srcOrd="2" destOrd="0" parTransId="{24949CC6-E2B5-4860-8780-C1A02F8CF029}" sibTransId="{42DF0086-C42A-4B21-BE29-70ADACCBAB79}"/>
    <dgm:cxn modelId="{C82A0855-1DEC-48C6-B73B-5D2610EE925A}" type="presOf" srcId="{A4D6C61B-5CA9-4794-800B-B8141BAEF339}" destId="{352FBFB4-8936-4B78-BC9A-3F42C75FF153}" srcOrd="0" destOrd="0" presId="urn:microsoft.com/office/officeart/2018/2/layout/IconLabelList"/>
    <dgm:cxn modelId="{A2ED1C7E-9072-4346-A096-A194D7F6817E}" type="presOf" srcId="{E893676D-8EF6-45FC-B173-899C72F3F6E1}" destId="{CFBFA08F-F872-43F9-811B-51B94010DCD1}" srcOrd="0" destOrd="0" presId="urn:microsoft.com/office/officeart/2018/2/layout/IconLabelList"/>
    <dgm:cxn modelId="{17EC40AC-394E-4679-B48C-4DE848116127}" srcId="{0FD77FC7-31CB-44CE-B470-8AC67BB297EF}" destId="{2022CFE2-5410-4DD3-B1CF-1111C03B8C1A}" srcOrd="1" destOrd="0" parTransId="{02EAFA54-CF8C-424E-8DB7-B3AFC9B17926}" sibTransId="{35F0AE6E-B3A6-4B01-816B-08304A58BC81}"/>
    <dgm:cxn modelId="{C6D54CD0-A5E9-4F66-A0C2-B0885BC58DEB}" srcId="{0FD77FC7-31CB-44CE-B470-8AC67BB297EF}" destId="{E893676D-8EF6-45FC-B173-899C72F3F6E1}" srcOrd="0" destOrd="0" parTransId="{BE063242-95B6-40CE-BE3F-61C850C9CE4A}" sibTransId="{3443647E-D865-4CD3-8B1E-2A6E63D2E641}"/>
    <dgm:cxn modelId="{BA3174E0-0E7D-4E0E-B67C-E27862A0B180}" type="presOf" srcId="{0FD77FC7-31CB-44CE-B470-8AC67BB297EF}" destId="{0D1E4A5A-88F8-47D9-A673-DA35CD4077D2}" srcOrd="0" destOrd="0" presId="urn:microsoft.com/office/officeart/2018/2/layout/IconLabelList"/>
    <dgm:cxn modelId="{E113FB85-5232-4D29-B79D-F3E6092F4BCF}" type="presParOf" srcId="{0D1E4A5A-88F8-47D9-A673-DA35CD4077D2}" destId="{22D8156A-F904-4BE5-B3FB-C2D598BDAA3B}" srcOrd="0" destOrd="0" presId="urn:microsoft.com/office/officeart/2018/2/layout/IconLabelList"/>
    <dgm:cxn modelId="{FCAC97BD-B32A-4131-8DAF-CE3A2577143B}" type="presParOf" srcId="{22D8156A-F904-4BE5-B3FB-C2D598BDAA3B}" destId="{61DA65FA-9D00-44BB-947C-F87CCD5267F2}" srcOrd="0" destOrd="0" presId="urn:microsoft.com/office/officeart/2018/2/layout/IconLabelList"/>
    <dgm:cxn modelId="{127EF06E-8B85-49B8-99AA-C58645EFD5FF}" type="presParOf" srcId="{22D8156A-F904-4BE5-B3FB-C2D598BDAA3B}" destId="{FF52672B-28B9-4843-96BA-3DE89BC5FAA2}" srcOrd="1" destOrd="0" presId="urn:microsoft.com/office/officeart/2018/2/layout/IconLabelList"/>
    <dgm:cxn modelId="{77423708-3473-40B5-979D-63461AC33040}" type="presParOf" srcId="{22D8156A-F904-4BE5-B3FB-C2D598BDAA3B}" destId="{CFBFA08F-F872-43F9-811B-51B94010DCD1}" srcOrd="2" destOrd="0" presId="urn:microsoft.com/office/officeart/2018/2/layout/IconLabelList"/>
    <dgm:cxn modelId="{65FA1A97-1AEE-4FEB-A9CE-18ED3FBE1320}" type="presParOf" srcId="{0D1E4A5A-88F8-47D9-A673-DA35CD4077D2}" destId="{33258875-E423-4B90-93ED-788A193D467A}" srcOrd="1" destOrd="0" presId="urn:microsoft.com/office/officeart/2018/2/layout/IconLabelList"/>
    <dgm:cxn modelId="{C7A2268D-06F9-462D-BA0D-AD9B68FE50AA}" type="presParOf" srcId="{0D1E4A5A-88F8-47D9-A673-DA35CD4077D2}" destId="{C809F353-55DB-4B4C-8B65-843004E51962}" srcOrd="2" destOrd="0" presId="urn:microsoft.com/office/officeart/2018/2/layout/IconLabelList"/>
    <dgm:cxn modelId="{0D05FF81-57C1-4BF6-8C2E-A412AC2F5EF0}" type="presParOf" srcId="{C809F353-55DB-4B4C-8B65-843004E51962}" destId="{BD375277-DFDF-46E8-9852-44B37B3E5FE9}" srcOrd="0" destOrd="0" presId="urn:microsoft.com/office/officeart/2018/2/layout/IconLabelList"/>
    <dgm:cxn modelId="{33216FCD-7F95-4CA8-9EC6-0B6A72372701}" type="presParOf" srcId="{C809F353-55DB-4B4C-8B65-843004E51962}" destId="{983F4B00-ECC5-42B4-B4B6-60ADB2BCA7EE}" srcOrd="1" destOrd="0" presId="urn:microsoft.com/office/officeart/2018/2/layout/IconLabelList"/>
    <dgm:cxn modelId="{13741FA8-BA7C-4377-BBC2-D48F6AA25717}" type="presParOf" srcId="{C809F353-55DB-4B4C-8B65-843004E51962}" destId="{401D524B-AFE0-4D3E-BB85-633DDE80F349}" srcOrd="2" destOrd="0" presId="urn:microsoft.com/office/officeart/2018/2/layout/IconLabelList"/>
    <dgm:cxn modelId="{6211B996-3218-4EAA-88BB-700E7853D506}" type="presParOf" srcId="{0D1E4A5A-88F8-47D9-A673-DA35CD4077D2}" destId="{5C3A9B8A-D3D9-4D3C-BCEA-FF24BABF15EC}" srcOrd="3" destOrd="0" presId="urn:microsoft.com/office/officeart/2018/2/layout/IconLabelList"/>
    <dgm:cxn modelId="{D621995E-D349-46E0-BF88-3145EE44C70C}" type="presParOf" srcId="{0D1E4A5A-88F8-47D9-A673-DA35CD4077D2}" destId="{F3102B84-130F-4ACA-BDE3-1F55A05B947A}" srcOrd="4" destOrd="0" presId="urn:microsoft.com/office/officeart/2018/2/layout/IconLabelList"/>
    <dgm:cxn modelId="{D8395BBA-4DEA-4D17-8F9A-DFBDED37B977}" type="presParOf" srcId="{F3102B84-130F-4ACA-BDE3-1F55A05B947A}" destId="{5EB00214-9753-4444-9B6F-3CF2FDC0AA52}" srcOrd="0" destOrd="0" presId="urn:microsoft.com/office/officeart/2018/2/layout/IconLabelList"/>
    <dgm:cxn modelId="{71FD4642-8775-4032-8CC4-2E3567C4106E}" type="presParOf" srcId="{F3102B84-130F-4ACA-BDE3-1F55A05B947A}" destId="{9ED165E4-BB82-4153-B3E4-14F6AB1D311D}" srcOrd="1" destOrd="0" presId="urn:microsoft.com/office/officeart/2018/2/layout/IconLabelList"/>
    <dgm:cxn modelId="{3F38E5F2-C610-4EF0-8820-B8B13547A2DD}" type="presParOf" srcId="{F3102B84-130F-4ACA-BDE3-1F55A05B947A}" destId="{352FBFB4-8936-4B78-BC9A-3F42C75FF1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7CC34-D46F-4B95-BA8D-1314F0480EC2}">
      <dsp:nvSpPr>
        <dsp:cNvPr id="0" name=""/>
        <dsp:cNvSpPr/>
      </dsp:nvSpPr>
      <dsp:spPr>
        <a:xfrm>
          <a:off x="1346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B6D36-7CDE-4BC4-B26C-BEE42BA90B0E}">
      <dsp:nvSpPr>
        <dsp:cNvPr id="0" name=""/>
        <dsp:cNvSpPr/>
      </dsp:nvSpPr>
      <dsp:spPr>
        <a:xfrm>
          <a:off x="526437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5000" kern="1200"/>
            <a:t>2-d Plattformer</a:t>
          </a:r>
          <a:endParaRPr lang="en-US" sz="5000" kern="1200"/>
        </a:p>
      </dsp:txBody>
      <dsp:txXfrm>
        <a:off x="614330" y="676013"/>
        <a:ext cx="4550037" cy="2825112"/>
      </dsp:txXfrm>
    </dsp:sp>
    <dsp:sp modelId="{795AC15A-C78D-494C-B73B-4014C8839E27}">
      <dsp:nvSpPr>
        <dsp:cNvPr id="0" name=""/>
        <dsp:cNvSpPr/>
      </dsp:nvSpPr>
      <dsp:spPr>
        <a:xfrm>
          <a:off x="5777353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4C038-252B-4A0E-B31B-931652D47561}">
      <dsp:nvSpPr>
        <dsp:cNvPr id="0" name=""/>
        <dsp:cNvSpPr/>
      </dsp:nvSpPr>
      <dsp:spPr>
        <a:xfrm>
          <a:off x="6302444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5000" kern="1200"/>
            <a:t>Jump and Run</a:t>
          </a:r>
          <a:endParaRPr lang="en-US" sz="5000" kern="1200"/>
        </a:p>
      </dsp:txBody>
      <dsp:txXfrm>
        <a:off x="6390337" y="676013"/>
        <a:ext cx="4550037" cy="2825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610468" y="-706860"/>
          <a:ext cx="5491980" cy="5491980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5892" y="246553"/>
          <a:ext cx="7565911" cy="509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769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Gegner</a:t>
          </a:r>
        </a:p>
      </dsp:txBody>
      <dsp:txXfrm>
        <a:off x="415892" y="246553"/>
        <a:ext cx="7565911" cy="509945"/>
      </dsp:txXfrm>
    </dsp:sp>
    <dsp:sp modelId="{07CB3071-D555-47DA-A36A-69EB91531FD8}">
      <dsp:nvSpPr>
        <dsp:cNvPr id="0" name=""/>
        <dsp:cNvSpPr/>
      </dsp:nvSpPr>
      <dsp:spPr>
        <a:xfrm>
          <a:off x="67139" y="191066"/>
          <a:ext cx="637431" cy="637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941A-F227-4CFC-8D0C-5B33A11AE55D}">
      <dsp:nvSpPr>
        <dsp:cNvPr id="0" name=""/>
        <dsp:cNvSpPr/>
      </dsp:nvSpPr>
      <dsp:spPr>
        <a:xfrm>
          <a:off x="751267" y="1019483"/>
          <a:ext cx="7200499" cy="509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769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noProof="0" dirty="0"/>
            <a:t>Hindernisse</a:t>
          </a:r>
          <a:endParaRPr lang="de-DE" sz="2500" kern="1200" noProof="0" dirty="0"/>
        </a:p>
      </dsp:txBody>
      <dsp:txXfrm>
        <a:off x="751267" y="1019483"/>
        <a:ext cx="7200499" cy="509945"/>
      </dsp:txXfrm>
    </dsp:sp>
    <dsp:sp modelId="{A981B966-016C-4DF8-809C-0AC3BB2D57B5}">
      <dsp:nvSpPr>
        <dsp:cNvPr id="0" name=""/>
        <dsp:cNvSpPr/>
      </dsp:nvSpPr>
      <dsp:spPr>
        <a:xfrm>
          <a:off x="432551" y="955739"/>
          <a:ext cx="637431" cy="637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70D99-9B4D-4B51-9068-CEA18CADB532}">
      <dsp:nvSpPr>
        <dsp:cNvPr id="0" name=""/>
        <dsp:cNvSpPr/>
      </dsp:nvSpPr>
      <dsp:spPr>
        <a:xfrm>
          <a:off x="863419" y="1784156"/>
          <a:ext cx="7088347" cy="509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769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9 Level</a:t>
          </a:r>
        </a:p>
      </dsp:txBody>
      <dsp:txXfrm>
        <a:off x="863419" y="1784156"/>
        <a:ext cx="7088347" cy="509945"/>
      </dsp:txXfrm>
    </dsp:sp>
    <dsp:sp modelId="{0223EE45-B63E-4034-B3A9-9E0100EBCF04}">
      <dsp:nvSpPr>
        <dsp:cNvPr id="0" name=""/>
        <dsp:cNvSpPr/>
      </dsp:nvSpPr>
      <dsp:spPr>
        <a:xfrm>
          <a:off x="544704" y="1720413"/>
          <a:ext cx="637431" cy="637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324C-C9BE-4363-923E-4B2CC8211127}">
      <dsp:nvSpPr>
        <dsp:cNvPr id="0" name=""/>
        <dsp:cNvSpPr/>
      </dsp:nvSpPr>
      <dsp:spPr>
        <a:xfrm>
          <a:off x="751267" y="2548830"/>
          <a:ext cx="7200499" cy="509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769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Combat</a:t>
          </a:r>
        </a:p>
      </dsp:txBody>
      <dsp:txXfrm>
        <a:off x="751267" y="2548830"/>
        <a:ext cx="7200499" cy="509945"/>
      </dsp:txXfrm>
    </dsp:sp>
    <dsp:sp modelId="{0E094F44-4228-460E-84F5-8A9D03C4676C}">
      <dsp:nvSpPr>
        <dsp:cNvPr id="0" name=""/>
        <dsp:cNvSpPr/>
      </dsp:nvSpPr>
      <dsp:spPr>
        <a:xfrm>
          <a:off x="432551" y="2485087"/>
          <a:ext cx="637431" cy="637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5067-A605-4341-8044-1272063FD980}">
      <dsp:nvSpPr>
        <dsp:cNvPr id="0" name=""/>
        <dsp:cNvSpPr/>
      </dsp:nvSpPr>
      <dsp:spPr>
        <a:xfrm>
          <a:off x="385855" y="3313503"/>
          <a:ext cx="7565911" cy="509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4769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noProof="0" dirty="0"/>
            <a:t>Secret </a:t>
          </a:r>
          <a:r>
            <a:rPr lang="de-CH" sz="2500" kern="1200" noProof="0" dirty="0" err="1"/>
            <a:t>boss</a:t>
          </a:r>
          <a:r>
            <a:rPr lang="de-CH" sz="2500" kern="1200" noProof="0" dirty="0"/>
            <a:t> </a:t>
          </a:r>
          <a:r>
            <a:rPr lang="de-CH" sz="2500" kern="1200" noProof="0" dirty="0" err="1"/>
            <a:t>fight</a:t>
          </a:r>
          <a:endParaRPr lang="de-DE" sz="2500" kern="1200" noProof="0" dirty="0"/>
        </a:p>
      </dsp:txBody>
      <dsp:txXfrm>
        <a:off x="385855" y="3313503"/>
        <a:ext cx="7565911" cy="509945"/>
      </dsp:txXfrm>
    </dsp:sp>
    <dsp:sp modelId="{86739C00-AAD1-4CB8-8B8D-B34EF1397068}">
      <dsp:nvSpPr>
        <dsp:cNvPr id="0" name=""/>
        <dsp:cNvSpPr/>
      </dsp:nvSpPr>
      <dsp:spPr>
        <a:xfrm>
          <a:off x="67139" y="3249760"/>
          <a:ext cx="637431" cy="637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A65FA-9D00-44BB-947C-F87CCD5267F2}">
      <dsp:nvSpPr>
        <dsp:cNvPr id="0" name=""/>
        <dsp:cNvSpPr/>
      </dsp:nvSpPr>
      <dsp:spPr>
        <a:xfrm>
          <a:off x="975829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FA08F-F872-43F9-811B-51B94010DCD1}">
      <dsp:nvSpPr>
        <dsp:cNvPr id="0" name=""/>
        <dsp:cNvSpPr/>
      </dsp:nvSpPr>
      <dsp:spPr>
        <a:xfrm>
          <a:off x="84244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Game Maker</a:t>
          </a:r>
          <a:endParaRPr lang="en-US" sz="3600" kern="1200"/>
        </a:p>
      </dsp:txBody>
      <dsp:txXfrm>
        <a:off x="84244" y="2400986"/>
        <a:ext cx="3242127" cy="720000"/>
      </dsp:txXfrm>
    </dsp:sp>
    <dsp:sp modelId="{BD375277-DFDF-46E8-9852-44B37B3E5FE9}">
      <dsp:nvSpPr>
        <dsp:cNvPr id="0" name=""/>
        <dsp:cNvSpPr/>
      </dsp:nvSpPr>
      <dsp:spPr>
        <a:xfrm>
          <a:off x="4785328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524B-AFE0-4D3E-BB85-633DDE80F349}">
      <dsp:nvSpPr>
        <dsp:cNvPr id="0" name=""/>
        <dsp:cNvSpPr/>
      </dsp:nvSpPr>
      <dsp:spPr>
        <a:xfrm>
          <a:off x="3893743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Komische bugs</a:t>
          </a:r>
          <a:endParaRPr lang="en-US" sz="3600" kern="1200"/>
        </a:p>
      </dsp:txBody>
      <dsp:txXfrm>
        <a:off x="3893743" y="2400986"/>
        <a:ext cx="3242127" cy="720000"/>
      </dsp:txXfrm>
    </dsp:sp>
    <dsp:sp modelId="{5EB00214-9753-4444-9B6F-3CF2FDC0AA52}">
      <dsp:nvSpPr>
        <dsp:cNvPr id="0" name=""/>
        <dsp:cNvSpPr/>
      </dsp:nvSpPr>
      <dsp:spPr>
        <a:xfrm>
          <a:off x="8594828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FBFB4-8936-4B78-BC9A-3F42C75FF153}">
      <dsp:nvSpPr>
        <dsp:cNvPr id="0" name=""/>
        <dsp:cNvSpPr/>
      </dsp:nvSpPr>
      <dsp:spPr>
        <a:xfrm>
          <a:off x="7703243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Github</a:t>
          </a:r>
          <a:endParaRPr lang="en-US" sz="3600" kern="1200"/>
        </a:p>
      </dsp:txBody>
      <dsp:txXfrm>
        <a:off x="7703243" y="2400986"/>
        <a:ext cx="324212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22.02.2023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22.02.2023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22.02.2023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22.02.2023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Aspidenti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1933-DE85-C7C3-2468-8848EFC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CH" dirty="0"/>
              <a:t>Was haben wir gemacht?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36D0232-C6B8-19A5-2097-FAED231D2B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4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Inhalt des Spieles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32614"/>
              </p:ext>
            </p:extLst>
          </p:nvPr>
        </p:nvGraphicFramePr>
        <p:xfrm>
          <a:off x="1145698" y="2198254"/>
          <a:ext cx="8007179" cy="407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ZUSsammenarbeit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D477DA-0ECD-E5EA-B166-E6125B06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2227633"/>
            <a:ext cx="6458749" cy="3633046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7E829BD-397F-97EE-A486-4D407DD55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0" y="2631185"/>
            <a:ext cx="5638801" cy="3157729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6E1C2-500D-40C6-5E18-FF1C1EB3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ArbeitsaufteilunG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F5EEA-ECEC-9790-2D32-EB97C7A93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1 Woche:</a:t>
            </a:r>
          </a:p>
          <a:p>
            <a:r>
              <a:rPr lang="de-CH" dirty="0"/>
              <a:t>Fertiges 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4D5312-7DBC-83B6-EEBB-75BCDE92B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11 Woche:</a:t>
            </a:r>
          </a:p>
          <a:p>
            <a:r>
              <a:rPr lang="de-CH" dirty="0"/>
              <a:t>Feinschliff </a:t>
            </a:r>
          </a:p>
          <a:p>
            <a:r>
              <a:rPr lang="de-CH" dirty="0"/>
              <a:t>Features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28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06A25-FAFB-CF2D-EB01-D0FAAD90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CH" dirty="0"/>
              <a:t>Probleme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C08A1C4-240B-0233-A6D3-0DBDF607A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66937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01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44</Words>
  <Application>Microsoft Office PowerPoint</Application>
  <PresentationFormat>Breitbild</PresentationFormat>
  <Paragraphs>24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Aspidenti</vt:lpstr>
      <vt:lpstr>Was haben wir gemacht?</vt:lpstr>
      <vt:lpstr>Inhalt des Spieles</vt:lpstr>
      <vt:lpstr>ZUSsammenarbeit</vt:lpstr>
      <vt:lpstr>ArbeitsaufteilunG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Gino Kujanak Thomas Paganini</dc:creator>
  <cp:lastModifiedBy>Gino Kujanak Thomas Paganini</cp:lastModifiedBy>
  <cp:revision>2</cp:revision>
  <dcterms:created xsi:type="dcterms:W3CDTF">2023-02-01T09:55:41Z</dcterms:created>
  <dcterms:modified xsi:type="dcterms:W3CDTF">2023-02-22T08:14:28Z</dcterms:modified>
</cp:coreProperties>
</file>