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Charakter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2-D Landschaft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Simple Mechaniken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64F1DAD-A650-4027-BC15-93C556FDBFE1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Combat Techniken</a:t>
          </a:r>
        </a:p>
      </dgm:t>
    </dgm:pt>
    <dgm:pt modelId="{57C4252D-60F6-4A50-A83D-184CBFB79EB7}" type="parTrans" cxnId="{F7B18ECF-FCE0-42B9-94C9-4C4BE55FCC7B}">
      <dgm:prSet/>
      <dgm:spPr/>
      <dgm:t>
        <a:bodyPr/>
        <a:lstStyle/>
        <a:p>
          <a:endParaRPr lang="de-CH"/>
        </a:p>
      </dgm:t>
    </dgm:pt>
    <dgm:pt modelId="{0F88F237-190A-4E38-B510-52F7403B60D5}" type="sibTrans" cxnId="{F7B18ECF-FCE0-42B9-94C9-4C4BE55FCC7B}">
      <dgm:prSet/>
      <dgm:spPr/>
      <dgm:t>
        <a:bodyPr/>
        <a:lstStyle/>
        <a:p>
          <a:endParaRPr lang="de-C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B1F0D9BB-3DD5-47A5-99F4-81758D97CDD4}" type="pres">
      <dgm:prSet presAssocID="{864F1DAD-A650-4027-BC15-93C556FDBFE1}" presName="text_4" presStyleLbl="node1" presStyleIdx="3" presStyleCnt="4">
        <dgm:presLayoutVars>
          <dgm:bulletEnabled val="1"/>
        </dgm:presLayoutVars>
      </dgm:prSet>
      <dgm:spPr/>
    </dgm:pt>
    <dgm:pt modelId="{F025FB7D-DBDC-4DC9-B3BF-21974D9A1ABC}" type="pres">
      <dgm:prSet presAssocID="{864F1DAD-A650-4027-BC15-93C556FDBFE1}" presName="accent_4" presStyleCnt="0"/>
      <dgm:spPr/>
    </dgm:pt>
    <dgm:pt modelId="{A981B966-016C-4DF8-809C-0AC3BB2D57B5}" type="pres">
      <dgm:prSet presAssocID="{864F1DAD-A650-4027-BC15-93C556FDBFE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C6610BA0-9E9E-491E-A430-8458A350E410}" type="presOf" srcId="{864F1DAD-A650-4027-BC15-93C556FDBFE1}" destId="{B1F0D9BB-3DD5-47A5-99F4-81758D97CDD4}" srcOrd="0" destOrd="0" presId="urn:microsoft.com/office/officeart/2008/layout/VerticalCurvedList"/>
    <dgm:cxn modelId="{F7B18ECF-FCE0-42B9-94C9-4C4BE55FCC7B}" srcId="{7E5AA53B-3EEE-4DE4-BB81-9044890C2946}" destId="{864F1DAD-A650-4027-BC15-93C556FDBFE1}" srcOrd="3" destOrd="0" parTransId="{57C4252D-60F6-4A50-A83D-184CBFB79EB7}" sibTransId="{0F88F237-190A-4E38-B510-52F7403B60D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3B16FCB-E19A-422B-9034-89908F6E60B8}" type="presParOf" srcId="{90561C55-3C6E-4D53-85E1-2C50BCDDA392}" destId="{B1F0D9BB-3DD5-47A5-99F4-81758D97CDD4}" srcOrd="7" destOrd="0" presId="urn:microsoft.com/office/officeart/2008/layout/VerticalCurvedList"/>
    <dgm:cxn modelId="{A5789049-717A-4B63-9F7A-FC7609E16D7B}" type="presParOf" srcId="{90561C55-3C6E-4D53-85E1-2C50BCDDA392}" destId="{F025FB7D-DBDC-4DC9-B3BF-21974D9A1ABC}" srcOrd="8" destOrd="0" presId="urn:microsoft.com/office/officeart/2008/layout/VerticalCurvedList"/>
    <dgm:cxn modelId="{4047A687-3033-4B39-A25E-F2F374AD9B40}" type="presParOf" srcId="{F025FB7D-DBDC-4DC9-B3BF-21974D9A1ABC}" destId="{A981B966-016C-4DF8-809C-0AC3BB2D57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Charakter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2-D Landschaft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Simple Mechaniken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0D9BB-3DD5-47A5-99F4-81758D97CDD4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Combat Techniken</a:t>
          </a:r>
        </a:p>
      </dsp:txBody>
      <dsp:txXfrm>
        <a:off x="404618" y="2741666"/>
        <a:ext cx="6402340" cy="548276"/>
      </dsp:txXfrm>
    </dsp:sp>
    <dsp:sp modelId="{A981B966-016C-4DF8-809C-0AC3BB2D57B5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01.02.2023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01.02.2023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01.02.2023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01.02.2023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01.02.2023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Jump and Run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Inhalt des Spieles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2934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Game Engine: game </a:t>
            </a:r>
            <a:r>
              <a:rPr lang="de-DE" err="1"/>
              <a:t>maker</a:t>
            </a:r>
            <a:r>
              <a:rPr lang="de-DE"/>
              <a:t> </a:t>
            </a:r>
            <a:r>
              <a:rPr lang="de-DE" err="1"/>
              <a:t>studio</a:t>
            </a:r>
            <a:r>
              <a:rPr lang="de-DE"/>
              <a:t> 2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4BD9AD7-E72B-AE6D-37E7-712CAF09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381" y="2075721"/>
            <a:ext cx="7849237" cy="4317081"/>
          </a:xfrm>
          <a:noFill/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ZUSammenarbeit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D477DA-0ECD-E5EA-B166-E6125B06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2227633"/>
            <a:ext cx="6458749" cy="3633046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7E829BD-397F-97EE-A486-4D407DD55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096000" y="2631185"/>
            <a:ext cx="5638801" cy="3157729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C0DF3E0-531E-B734-B33A-350743C4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4210050"/>
            <a:ext cx="879133" cy="1651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25</Words>
  <Application>Microsoft Office PowerPoint</Application>
  <PresentationFormat>Breitbild</PresentationFormat>
  <Paragraphs>12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Jump and Run</vt:lpstr>
      <vt:lpstr>Inhalt des Spieles</vt:lpstr>
      <vt:lpstr>Game Engine: game maker studio 2 </vt:lpstr>
      <vt:lpstr>ZUSammenarbeit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Gino Kujanak Thomas Paganini</dc:creator>
  <cp:lastModifiedBy>Gino Kujanak Thomas Paganini</cp:lastModifiedBy>
  <cp:revision>1</cp:revision>
  <dcterms:created xsi:type="dcterms:W3CDTF">2023-02-01T09:55:41Z</dcterms:created>
  <dcterms:modified xsi:type="dcterms:W3CDTF">2023-02-01T10:17:05Z</dcterms:modified>
</cp:coreProperties>
</file>