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Fira Sans Extra Condensed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FiraSansExtraCondensedSemiBold-bold.fntdata"/><Relationship Id="rId23" Type="http://schemas.openxmlformats.org/officeDocument/2006/relationships/font" Target="fonts/FiraSansExtraCondensed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SemiBold-boldItalic.fntdata"/><Relationship Id="rId25" Type="http://schemas.openxmlformats.org/officeDocument/2006/relationships/font" Target="fonts/FiraSansExtraCondensed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84c0e568c9b205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384c0e568c9b205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30f6a85b9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30f6a85b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28e9877f2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28e9877f2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e5eb34d0c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e5eb34d0c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d4aa40c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d4aa40c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3055bf8deb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3055bf8deb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3055bf8d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3055bf8d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328e9877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328e9877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328e9877f2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328e9877f2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fc547cbf63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fc547cbf63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IMAP: Internet Mail Access Protocol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 protocolo para ver mails sin bajarlos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850801" y="2914633"/>
            <a:ext cx="1738986" cy="1021673"/>
          </a:xfrm>
          <a:custGeom>
            <a:rect b="b" l="l" r="r" t="t"/>
            <a:pathLst>
              <a:path extrusionOk="0" h="46572" w="79261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58" name="Google Shape;58;p13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" name="Google Shape;61;p13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2" name="Google Shape;62;p13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" name="Google Shape;118;p13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3"/>
          <p:cNvSpPr/>
          <p:nvPr/>
        </p:nvSpPr>
        <p:spPr>
          <a:xfrm>
            <a:off x="7096363" y="2099322"/>
            <a:ext cx="1236307" cy="1672149"/>
          </a:xfrm>
          <a:custGeom>
            <a:rect b="b" l="l" r="r" t="t"/>
            <a:pathLst>
              <a:path extrusionOk="0" h="71307" w="52721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7089938" y="1728531"/>
            <a:ext cx="1249158" cy="741583"/>
          </a:xfrm>
          <a:custGeom>
            <a:rect b="b" l="l" r="r" t="t"/>
            <a:pathLst>
              <a:path extrusionOk="0" h="31624" w="53269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7116460" y="221265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7116460" y="2263753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7116460" y="2315132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7116460" y="2366511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7116460" y="2417890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7116460" y="2509463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116460" y="2560842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7116460" y="2611916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116460" y="266329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7116460" y="2714674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7116460" y="280624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7116460" y="285762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7116460" y="2909004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7116460" y="2960078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7116460" y="301145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7116460" y="3103029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7116460" y="3154408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7116460" y="320578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7116460" y="3257166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>
            <a:off x="7116460" y="3308263"/>
            <a:ext cx="567349" cy="364366"/>
          </a:xfrm>
          <a:custGeom>
            <a:rect b="b" l="l" r="r" t="t"/>
            <a:pathLst>
              <a:path extrusionOk="0" h="15538" w="24194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7745225" y="221265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7745225" y="2263753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7745225" y="2315132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7745225" y="2366511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7745225" y="2417890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7745225" y="2509463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7745225" y="2560842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7745225" y="2611916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7745225" y="266329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7745225" y="2714674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7745225" y="280624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7745225" y="285762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7745225" y="2909004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7745225" y="2960078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7745225" y="301145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7745225" y="3103029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7745225" y="3154408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7745225" y="320578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7745225" y="3257166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7745225" y="3308263"/>
            <a:ext cx="567068" cy="364366"/>
          </a:xfrm>
          <a:custGeom>
            <a:rect b="b" l="l" r="r" t="t"/>
            <a:pathLst>
              <a:path extrusionOk="0" h="15538" w="24182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6845467" y="1589552"/>
            <a:ext cx="1738986" cy="1497958"/>
            <a:chOff x="5553063" y="1487604"/>
            <a:chExt cx="1981525" cy="1707075"/>
          </a:xfrm>
        </p:grpSpPr>
        <p:sp>
          <p:nvSpPr>
            <p:cNvPr id="168" name="Google Shape;168;p13"/>
            <p:cNvSpPr/>
            <p:nvPr/>
          </p:nvSpPr>
          <p:spPr>
            <a:xfrm>
              <a:off x="5563488" y="2071829"/>
              <a:ext cx="1960975" cy="1122850"/>
            </a:xfrm>
            <a:custGeom>
              <a:rect b="b" l="l" r="r" t="t"/>
              <a:pathLst>
                <a:path extrusionOk="0" h="44914" w="78439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5553063" y="1487604"/>
              <a:ext cx="1981525" cy="1164300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3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 rot="-2700000">
            <a:off x="7603754" y="1653653"/>
            <a:ext cx="137886" cy="13532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 rot="-2692970">
            <a:off x="7579897" y="1454007"/>
            <a:ext cx="103733" cy="10149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 rot="-2693761">
            <a:off x="7714059" y="1372875"/>
            <a:ext cx="116885" cy="11451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 rot="-2700000">
            <a:off x="7650078" y="1210586"/>
            <a:ext cx="94611" cy="9277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 rot="-2700000">
            <a:off x="7783519" y="1165050"/>
            <a:ext cx="79337" cy="7826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 rot="-2688654">
            <a:off x="7946813" y="1143408"/>
            <a:ext cx="64276" cy="62969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 rot="-2688654">
            <a:off x="7880676" y="1022424"/>
            <a:ext cx="64276" cy="62969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 rot="-2713918">
            <a:off x="8036406" y="1015690"/>
            <a:ext cx="52397" cy="5143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 rot="-2683552">
            <a:off x="8138631" y="1054470"/>
            <a:ext cx="44336" cy="4403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 rot="-2678379">
            <a:off x="8227113" y="984354"/>
            <a:ext cx="33730" cy="3316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8312293" y="514237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13"/>
          <p:cNvGrpSpPr/>
          <p:nvPr/>
        </p:nvGrpSpPr>
        <p:grpSpPr>
          <a:xfrm>
            <a:off x="8433366" y="635299"/>
            <a:ext cx="339253" cy="339253"/>
            <a:chOff x="5061713" y="4084392"/>
            <a:chExt cx="339253" cy="339253"/>
          </a:xfrm>
        </p:grpSpPr>
        <p:sp>
          <p:nvSpPr>
            <p:cNvPr id="194" name="Google Shape;194;p13"/>
            <p:cNvSpPr/>
            <p:nvPr/>
          </p:nvSpPr>
          <p:spPr>
            <a:xfrm>
              <a:off x="5061713" y="4219175"/>
              <a:ext cx="339253" cy="204471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5340678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5071676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5141910" y="4084392"/>
              <a:ext cx="178912" cy="236683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2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Los clientes de POP</a:t>
            </a:r>
            <a:endParaRPr/>
          </a:p>
        </p:txBody>
      </p:sp>
      <p:grpSp>
        <p:nvGrpSpPr>
          <p:cNvPr id="879" name="Google Shape;879;p22"/>
          <p:cNvGrpSpPr/>
          <p:nvPr/>
        </p:nvGrpSpPr>
        <p:grpSpPr>
          <a:xfrm>
            <a:off x="872982" y="1250203"/>
            <a:ext cx="2430606" cy="3122348"/>
            <a:chOff x="2616388" y="1504175"/>
            <a:chExt cx="2082425" cy="2675075"/>
          </a:xfrm>
        </p:grpSpPr>
        <p:sp>
          <p:nvSpPr>
            <p:cNvPr id="880" name="Google Shape;880;p22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3" name="Google Shape;883;p22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884" name="Google Shape;884;p22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2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2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2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2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2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2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2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2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2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2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2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2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2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2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2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2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2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2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2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2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2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2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2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2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2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2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2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2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2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2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2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2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2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0" name="Google Shape;940;p22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22"/>
          <p:cNvGrpSpPr/>
          <p:nvPr/>
        </p:nvGrpSpPr>
        <p:grpSpPr>
          <a:xfrm>
            <a:off x="4514643" y="2096271"/>
            <a:ext cx="3756392" cy="581400"/>
            <a:chOff x="4514643" y="2096271"/>
            <a:chExt cx="3756392" cy="581400"/>
          </a:xfrm>
        </p:grpSpPr>
        <p:sp>
          <p:nvSpPr>
            <p:cNvPr id="948" name="Google Shape;948;p22"/>
            <p:cNvSpPr/>
            <p:nvPr/>
          </p:nvSpPr>
          <p:spPr>
            <a:xfrm>
              <a:off x="4514643" y="2096271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2"/>
            <p:cNvSpPr txBox="1"/>
            <p:nvPr/>
          </p:nvSpPr>
          <p:spPr>
            <a:xfrm flipH="1">
              <a:off x="5278235" y="2260234"/>
              <a:ext cx="2992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Lectura offline de mails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50" name="Google Shape;950;p22"/>
          <p:cNvGrpSpPr/>
          <p:nvPr/>
        </p:nvGrpSpPr>
        <p:grpSpPr>
          <a:xfrm>
            <a:off x="4514643" y="3041054"/>
            <a:ext cx="3756117" cy="581400"/>
            <a:chOff x="4514643" y="3041029"/>
            <a:chExt cx="3756117" cy="581400"/>
          </a:xfrm>
        </p:grpSpPr>
        <p:sp>
          <p:nvSpPr>
            <p:cNvPr id="951" name="Google Shape;951;p22"/>
            <p:cNvSpPr/>
            <p:nvPr/>
          </p:nvSpPr>
          <p:spPr>
            <a:xfrm>
              <a:off x="4514643" y="3041029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2"/>
            <p:cNvSpPr txBox="1"/>
            <p:nvPr/>
          </p:nvSpPr>
          <p:spPr>
            <a:xfrm flipH="1">
              <a:off x="5277960" y="3157717"/>
              <a:ext cx="2992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La emision de mails con SMTP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53" name="Google Shape;953;p22"/>
          <p:cNvGrpSpPr/>
          <p:nvPr/>
        </p:nvGrpSpPr>
        <p:grpSpPr>
          <a:xfrm>
            <a:off x="4514643" y="1151512"/>
            <a:ext cx="3756117" cy="581400"/>
            <a:chOff x="4514643" y="1151512"/>
            <a:chExt cx="3756117" cy="581400"/>
          </a:xfrm>
        </p:grpSpPr>
        <p:sp>
          <p:nvSpPr>
            <p:cNvPr id="954" name="Google Shape;954;p22"/>
            <p:cNvSpPr/>
            <p:nvPr/>
          </p:nvSpPr>
          <p:spPr>
            <a:xfrm>
              <a:off x="4514643" y="1151512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2"/>
            <p:cNvSpPr txBox="1"/>
            <p:nvPr/>
          </p:nvSpPr>
          <p:spPr>
            <a:xfrm flipH="1">
              <a:off x="5277960" y="1268200"/>
              <a:ext cx="2992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accesibilidad sencilla 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56" name="Google Shape;956;p22"/>
          <p:cNvGrpSpPr/>
          <p:nvPr/>
        </p:nvGrpSpPr>
        <p:grpSpPr>
          <a:xfrm>
            <a:off x="4652388" y="4121807"/>
            <a:ext cx="258422" cy="338602"/>
            <a:chOff x="5096732" y="2187564"/>
            <a:chExt cx="258422" cy="338602"/>
          </a:xfrm>
        </p:grpSpPr>
        <p:sp>
          <p:nvSpPr>
            <p:cNvPr id="957" name="Google Shape;957;p22"/>
            <p:cNvSpPr/>
            <p:nvPr/>
          </p:nvSpPr>
          <p:spPr>
            <a:xfrm>
              <a:off x="5315391" y="2247184"/>
              <a:ext cx="39764" cy="19891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5214564" y="2187564"/>
              <a:ext cx="32670" cy="39764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5284164" y="2187564"/>
              <a:ext cx="32670" cy="39764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5176243" y="2247184"/>
              <a:ext cx="39782" cy="19891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5096732" y="2347254"/>
              <a:ext cx="59655" cy="178912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62" name="Google Shape;962;p22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963" name="Google Shape;963;p22"/>
            <p:cNvSpPr/>
            <p:nvPr/>
          </p:nvSpPr>
          <p:spPr>
            <a:xfrm>
              <a:off x="5073161" y="3210325"/>
              <a:ext cx="340520" cy="279651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4" name="Google Shape;964;p22"/>
            <p:cNvSpPr/>
            <p:nvPr/>
          </p:nvSpPr>
          <p:spPr>
            <a:xfrm>
              <a:off x="5073109" y="3368712"/>
              <a:ext cx="101144" cy="61662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5" name="Google Shape;965;p22"/>
            <p:cNvSpPr/>
            <p:nvPr/>
          </p:nvSpPr>
          <p:spPr>
            <a:xfrm>
              <a:off x="5206412" y="3150705"/>
              <a:ext cx="207269" cy="139165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66" name="Google Shape;966;p22"/>
          <p:cNvGrpSpPr/>
          <p:nvPr/>
        </p:nvGrpSpPr>
        <p:grpSpPr>
          <a:xfrm>
            <a:off x="4635729" y="2217349"/>
            <a:ext cx="339253" cy="339253"/>
            <a:chOff x="5061713" y="4084392"/>
            <a:chExt cx="339253" cy="339253"/>
          </a:xfrm>
        </p:grpSpPr>
        <p:sp>
          <p:nvSpPr>
            <p:cNvPr id="967" name="Google Shape;967;p22"/>
            <p:cNvSpPr/>
            <p:nvPr/>
          </p:nvSpPr>
          <p:spPr>
            <a:xfrm>
              <a:off x="5061713" y="4219175"/>
              <a:ext cx="339253" cy="204471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5340678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5071676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5141910" y="4084392"/>
              <a:ext cx="178912" cy="236683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71" name="Google Shape;971;p22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972" name="Google Shape;972;p22"/>
            <p:cNvSpPr/>
            <p:nvPr/>
          </p:nvSpPr>
          <p:spPr>
            <a:xfrm>
              <a:off x="5110273" y="1532297"/>
              <a:ext cx="52491" cy="39764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5110273" y="1312952"/>
              <a:ext cx="198785" cy="199489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5110273" y="1253332"/>
              <a:ext cx="198785" cy="39764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5169910" y="1353402"/>
              <a:ext cx="218658" cy="239183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76" name="Google Shape;976;p22"/>
          <p:cNvGrpSpPr/>
          <p:nvPr/>
        </p:nvGrpSpPr>
        <p:grpSpPr>
          <a:xfrm>
            <a:off x="2492800" y="1272575"/>
            <a:ext cx="2021568" cy="2088525"/>
            <a:chOff x="2493075" y="1257950"/>
            <a:chExt cx="2021568" cy="2088525"/>
          </a:xfrm>
        </p:grpSpPr>
        <p:sp>
          <p:nvSpPr>
            <p:cNvPr id="977" name="Google Shape;977;p22"/>
            <p:cNvSpPr/>
            <p:nvPr/>
          </p:nvSpPr>
          <p:spPr>
            <a:xfrm>
              <a:off x="2524725" y="1257950"/>
              <a:ext cx="1491400" cy="2062450"/>
            </a:xfrm>
            <a:custGeom>
              <a:rect b="b" l="l" r="r" t="t"/>
              <a:pathLst>
                <a:path extrusionOk="0" h="82498" w="59656">
                  <a:moveTo>
                    <a:pt x="0" y="19811"/>
                  </a:moveTo>
                  <a:lnTo>
                    <a:pt x="30639" y="0"/>
                  </a:lnTo>
                  <a:lnTo>
                    <a:pt x="59656" y="0"/>
                  </a:lnTo>
                  <a:lnTo>
                    <a:pt x="59656" y="82498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978" name="Google Shape;978;p22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22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22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1" name="Google Shape;981;p22"/>
            <p:cNvSpPr/>
            <p:nvPr/>
          </p:nvSpPr>
          <p:spPr>
            <a:xfrm>
              <a:off x="2493075" y="1257950"/>
              <a:ext cx="1523025" cy="2088525"/>
            </a:xfrm>
            <a:custGeom>
              <a:rect b="b" l="l" r="r" t="t"/>
              <a:pathLst>
                <a:path extrusionOk="0" h="83541" w="60921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921" y="83541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982" name="Google Shape;982;p22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22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4" name="Google Shape;984;p22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Im</a:t>
            </a:r>
            <a:r>
              <a:rPr lang="en-GB"/>
              <a:t>plementacion</a:t>
            </a:r>
            <a:endParaRPr/>
          </a:p>
        </p:txBody>
      </p:sp>
      <p:sp>
        <p:nvSpPr>
          <p:cNvPr id="203" name="Google Shape;203;p14"/>
          <p:cNvSpPr/>
          <p:nvPr/>
        </p:nvSpPr>
        <p:spPr>
          <a:xfrm>
            <a:off x="2371675" y="2244900"/>
            <a:ext cx="4270500" cy="653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"/>
          <p:cNvSpPr/>
          <p:nvPr/>
        </p:nvSpPr>
        <p:spPr>
          <a:xfrm>
            <a:off x="2371675" y="2244900"/>
            <a:ext cx="4270500" cy="65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"/>
          <p:cNvSpPr txBox="1"/>
          <p:nvPr/>
        </p:nvSpPr>
        <p:spPr>
          <a:xfrm>
            <a:off x="2757561" y="2445000"/>
            <a:ext cx="34965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gamexconsoles@gmail.com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Servidores IMAP</a:t>
            </a:r>
            <a:endParaRPr/>
          </a:p>
        </p:txBody>
      </p:sp>
      <p:grpSp>
        <p:nvGrpSpPr>
          <p:cNvPr id="211" name="Google Shape;211;p15"/>
          <p:cNvGrpSpPr/>
          <p:nvPr/>
        </p:nvGrpSpPr>
        <p:grpSpPr>
          <a:xfrm>
            <a:off x="831563" y="2244612"/>
            <a:ext cx="4065012" cy="2232288"/>
            <a:chOff x="831563" y="2244612"/>
            <a:chExt cx="4065012" cy="2232288"/>
          </a:xfrm>
        </p:grpSpPr>
        <p:grpSp>
          <p:nvGrpSpPr>
            <p:cNvPr id="212" name="Google Shape;212;p15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213" name="Google Shape;213;p15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14" name="Google Shape;214;p15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15" name="Google Shape;215;p15"/>
            <p:cNvGrpSpPr/>
            <p:nvPr/>
          </p:nvGrpSpPr>
          <p:grpSpPr>
            <a:xfrm>
              <a:off x="831563" y="2244612"/>
              <a:ext cx="2180412" cy="1209243"/>
              <a:chOff x="831563" y="2244612"/>
              <a:chExt cx="2180412" cy="1209243"/>
            </a:xfrm>
          </p:grpSpPr>
          <p:sp>
            <p:nvSpPr>
              <p:cNvPr id="216" name="Google Shape;216;p15"/>
              <p:cNvSpPr txBox="1"/>
              <p:nvPr/>
            </p:nvSpPr>
            <p:spPr>
              <a:xfrm>
                <a:off x="831563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17" name="Google Shape;217;p15"/>
              <p:cNvSpPr txBox="1"/>
              <p:nvPr/>
            </p:nvSpPr>
            <p:spPr>
              <a:xfrm>
                <a:off x="831575" y="2940855"/>
                <a:ext cx="2180400" cy="51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 conecta al servidor para ver los mails y bandejas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8" name="Google Shape;218;p15"/>
          <p:cNvGrpSpPr/>
          <p:nvPr/>
        </p:nvGrpSpPr>
        <p:grpSpPr>
          <a:xfrm>
            <a:off x="4241764" y="2572675"/>
            <a:ext cx="4067749" cy="1904225"/>
            <a:chOff x="4241764" y="2572675"/>
            <a:chExt cx="4067749" cy="1904225"/>
          </a:xfrm>
        </p:grpSpPr>
        <p:grpSp>
          <p:nvGrpSpPr>
            <p:cNvPr id="219" name="Google Shape;219;p15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220" name="Google Shape;220;p15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21" name="Google Shape;221;p15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22" name="Google Shape;222;p15"/>
            <p:cNvGrpSpPr/>
            <p:nvPr/>
          </p:nvGrpSpPr>
          <p:grpSpPr>
            <a:xfrm>
              <a:off x="6124200" y="2572675"/>
              <a:ext cx="2185312" cy="881149"/>
              <a:chOff x="6124200" y="2572675"/>
              <a:chExt cx="2185312" cy="881149"/>
            </a:xfrm>
          </p:grpSpPr>
          <p:sp>
            <p:nvSpPr>
              <p:cNvPr id="223" name="Google Shape;223;p15"/>
              <p:cNvSpPr txBox="1"/>
              <p:nvPr/>
            </p:nvSpPr>
            <p:spPr>
              <a:xfrm>
                <a:off x="6129112" y="2572675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Servidor </a:t>
                </a: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IMAP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24" name="Google Shape;224;p15"/>
              <p:cNvSpPr txBox="1"/>
              <p:nvPr/>
            </p:nvSpPr>
            <p:spPr>
              <a:xfrm>
                <a:off x="6124200" y="2783624"/>
                <a:ext cx="2180400" cy="67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Descarga los mails de la cuenta  para que el usuario pueda acceder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25" name="Google Shape;225;p15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226" name="Google Shape;226;p1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9" name="Google Shape;269;p1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70" name="Google Shape;270;p1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" name="Google Shape;272;p15"/>
          <p:cNvSpPr/>
          <p:nvPr/>
        </p:nvSpPr>
        <p:spPr>
          <a:xfrm>
            <a:off x="6928593" y="1935062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15"/>
          <p:cNvGrpSpPr/>
          <p:nvPr/>
        </p:nvGrpSpPr>
        <p:grpSpPr>
          <a:xfrm>
            <a:off x="7049666" y="2056124"/>
            <a:ext cx="339253" cy="339253"/>
            <a:chOff x="5061713" y="4084392"/>
            <a:chExt cx="339253" cy="339253"/>
          </a:xfrm>
        </p:grpSpPr>
        <p:sp>
          <p:nvSpPr>
            <p:cNvPr id="274" name="Google Shape;274;p15"/>
            <p:cNvSpPr/>
            <p:nvPr/>
          </p:nvSpPr>
          <p:spPr>
            <a:xfrm>
              <a:off x="5061713" y="4219175"/>
              <a:ext cx="339253" cy="204471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5340678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5071676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141910" y="4084392"/>
              <a:ext cx="178912" cy="236683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78" name="Google Shape;278;p15"/>
          <p:cNvSpPr/>
          <p:nvPr/>
        </p:nvSpPr>
        <p:spPr>
          <a:xfrm>
            <a:off x="1634025" y="1935050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PC</a:t>
            </a:r>
            <a:endParaRPr sz="23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9" name="Google Shape;279;p15"/>
          <p:cNvSpPr txBox="1"/>
          <p:nvPr/>
        </p:nvSpPr>
        <p:spPr>
          <a:xfrm>
            <a:off x="834537" y="2654837"/>
            <a:ext cx="21804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USUARIO</a:t>
            </a:r>
            <a:endParaRPr sz="20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/>
          <p:nvPr/>
        </p:nvSpPr>
        <p:spPr>
          <a:xfrm>
            <a:off x="2419074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Google Shape;285;p16"/>
          <p:cNvSpPr/>
          <p:nvPr/>
        </p:nvSpPr>
        <p:spPr>
          <a:xfrm flipH="1">
            <a:off x="5221411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Google Shape;286;p16"/>
          <p:cNvSpPr/>
          <p:nvPr/>
        </p:nvSpPr>
        <p:spPr>
          <a:xfrm>
            <a:off x="2418775" y="3231450"/>
            <a:ext cx="1631125" cy="839600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Google Shape;287;p16"/>
          <p:cNvSpPr/>
          <p:nvPr/>
        </p:nvSpPr>
        <p:spPr>
          <a:xfrm>
            <a:off x="5150525" y="3231450"/>
            <a:ext cx="1619900" cy="839600"/>
          </a:xfrm>
          <a:custGeom>
            <a:rect b="b" l="l" r="r" t="t"/>
            <a:pathLst>
              <a:path extrusionOk="0" h="33584" w="64796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88" name="Google Shape;288;p16"/>
          <p:cNvGrpSpPr/>
          <p:nvPr/>
        </p:nvGrpSpPr>
        <p:grpSpPr>
          <a:xfrm>
            <a:off x="3189100" y="2403814"/>
            <a:ext cx="2827819" cy="1666506"/>
            <a:chOff x="3189100" y="2403814"/>
            <a:chExt cx="2827819" cy="1666506"/>
          </a:xfrm>
        </p:grpSpPr>
        <p:cxnSp>
          <p:nvCxnSpPr>
            <p:cNvPr id="289" name="Google Shape;289;p16"/>
            <p:cNvCxnSpPr/>
            <p:nvPr/>
          </p:nvCxnSpPr>
          <p:spPr>
            <a:xfrm flipH="1" rot="10800000">
              <a:off x="4380086" y="3097333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16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16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6"/>
            <p:cNvCxnSpPr/>
            <p:nvPr/>
          </p:nvCxnSpPr>
          <p:spPr>
            <a:xfrm flipH="1" rot="10800000">
              <a:off x="3301997" y="2439067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6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6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6"/>
            <p:cNvCxnSpPr/>
            <p:nvPr/>
          </p:nvCxnSpPr>
          <p:spPr>
            <a:xfrm flipH="1" rot="10800000">
              <a:off x="3301997" y="2438336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6"/>
            <p:cNvCxnSpPr/>
            <p:nvPr/>
          </p:nvCxnSpPr>
          <p:spPr>
            <a:xfrm flipH="1" rot="10800000">
              <a:off x="4422419" y="3069111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7" name="Google Shape;297;p1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 predecesor: POP (Postman Office Protocol)</a:t>
            </a:r>
            <a:endParaRPr/>
          </a:p>
        </p:txBody>
      </p:sp>
      <p:sp>
        <p:nvSpPr>
          <p:cNvPr id="298" name="Google Shape;298;p16"/>
          <p:cNvSpPr/>
          <p:nvPr/>
        </p:nvSpPr>
        <p:spPr>
          <a:xfrm>
            <a:off x="2419074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Google Shape;299;p16"/>
          <p:cNvSpPr txBox="1"/>
          <p:nvPr/>
        </p:nvSpPr>
        <p:spPr>
          <a:xfrm>
            <a:off x="480200" y="1462650"/>
            <a:ext cx="18723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Elimina las copias del servidor al descargarlos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0" name="Google Shape;300;p16"/>
          <p:cNvSpPr/>
          <p:nvPr/>
        </p:nvSpPr>
        <p:spPr>
          <a:xfrm flipH="1">
            <a:off x="5221411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Google Shape;301;p16"/>
          <p:cNvSpPr txBox="1"/>
          <p:nvPr/>
        </p:nvSpPr>
        <p:spPr>
          <a:xfrm flipH="1">
            <a:off x="6791411" y="1460875"/>
            <a:ext cx="18723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Permite solo un cliente a la vez lo use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02" name="Google Shape;302;p16"/>
          <p:cNvGrpSpPr/>
          <p:nvPr/>
        </p:nvGrpSpPr>
        <p:grpSpPr>
          <a:xfrm>
            <a:off x="3963387" y="1406817"/>
            <a:ext cx="1165988" cy="1568666"/>
            <a:chOff x="3478424" y="1308364"/>
            <a:chExt cx="2187185" cy="2942536"/>
          </a:xfrm>
        </p:grpSpPr>
        <p:sp>
          <p:nvSpPr>
            <p:cNvPr id="303" name="Google Shape;303;p16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47" name="Google Shape;347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9" name="Google Shape;349;p16"/>
          <p:cNvGrpSpPr/>
          <p:nvPr/>
        </p:nvGrpSpPr>
        <p:grpSpPr>
          <a:xfrm>
            <a:off x="5083909" y="2059788"/>
            <a:ext cx="1165988" cy="1568666"/>
            <a:chOff x="3478424" y="1308364"/>
            <a:chExt cx="2187185" cy="2942536"/>
          </a:xfrm>
        </p:grpSpPr>
        <p:sp>
          <p:nvSpPr>
            <p:cNvPr id="350" name="Google Shape;350;p16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3" name="Google Shape;393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94" name="Google Shape;394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6" name="Google Shape;396;p16"/>
          <p:cNvGrpSpPr/>
          <p:nvPr/>
        </p:nvGrpSpPr>
        <p:grpSpPr>
          <a:xfrm>
            <a:off x="2926243" y="2030519"/>
            <a:ext cx="1165988" cy="1568666"/>
            <a:chOff x="3478424" y="1308364"/>
            <a:chExt cx="2187185" cy="2942536"/>
          </a:xfrm>
        </p:grpSpPr>
        <p:sp>
          <p:nvSpPr>
            <p:cNvPr id="397" name="Google Shape;397;p16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0" name="Google Shape;440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41" name="Google Shape;441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3" name="Google Shape;443;p16"/>
          <p:cNvGrpSpPr/>
          <p:nvPr/>
        </p:nvGrpSpPr>
        <p:grpSpPr>
          <a:xfrm>
            <a:off x="4046765" y="2683491"/>
            <a:ext cx="1165988" cy="1568666"/>
            <a:chOff x="3478424" y="1308364"/>
            <a:chExt cx="2187185" cy="2942536"/>
          </a:xfrm>
        </p:grpSpPr>
        <p:sp>
          <p:nvSpPr>
            <p:cNvPr id="444" name="Google Shape;444;p16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7" name="Google Shape;487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88" name="Google Shape;488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0" name="Google Shape;490;p16"/>
          <p:cNvSpPr txBox="1"/>
          <p:nvPr/>
        </p:nvSpPr>
        <p:spPr>
          <a:xfrm>
            <a:off x="480200" y="3069100"/>
            <a:ext cx="1872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No requiere conexión online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91" name="Google Shape;491;p16"/>
          <p:cNvSpPr/>
          <p:nvPr/>
        </p:nvSpPr>
        <p:spPr>
          <a:xfrm>
            <a:off x="2418775" y="3231450"/>
            <a:ext cx="1631125" cy="839600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2" name="Google Shape;492;p16"/>
          <p:cNvSpPr txBox="1"/>
          <p:nvPr/>
        </p:nvSpPr>
        <p:spPr>
          <a:xfrm flipH="1">
            <a:off x="6791511" y="3069100"/>
            <a:ext cx="18723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Descarga automáticamente en el cliente al iniciar sesión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93" name="Google Shape;493;p16"/>
          <p:cNvSpPr/>
          <p:nvPr/>
        </p:nvSpPr>
        <p:spPr>
          <a:xfrm>
            <a:off x="5160025" y="3231450"/>
            <a:ext cx="1610400" cy="839600"/>
          </a:xfrm>
          <a:custGeom>
            <a:rect b="b" l="l" r="r" t="t"/>
            <a:pathLst>
              <a:path extrusionOk="0" h="33584" w="64416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17"/>
          <p:cNvGrpSpPr/>
          <p:nvPr/>
        </p:nvGrpSpPr>
        <p:grpSpPr>
          <a:xfrm>
            <a:off x="1826338" y="2565210"/>
            <a:ext cx="5323298" cy="735300"/>
            <a:chOff x="1318525" y="2554735"/>
            <a:chExt cx="5323298" cy="735300"/>
          </a:xfrm>
        </p:grpSpPr>
        <p:grpSp>
          <p:nvGrpSpPr>
            <p:cNvPr id="499" name="Google Shape;499;p17"/>
            <p:cNvGrpSpPr/>
            <p:nvPr/>
          </p:nvGrpSpPr>
          <p:grpSpPr>
            <a:xfrm flipH="1">
              <a:off x="2498927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500" name="Google Shape;500;p17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1" name="Google Shape;501;p17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02" name="Google Shape;502;p17"/>
            <p:cNvGrpSpPr/>
            <p:nvPr/>
          </p:nvGrpSpPr>
          <p:grpSpPr>
            <a:xfrm flipH="1">
              <a:off x="4532002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503" name="Google Shape;503;p17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17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05" name="Google Shape;505;p17"/>
            <p:cNvGrpSpPr/>
            <p:nvPr/>
          </p:nvGrpSpPr>
          <p:grpSpPr>
            <a:xfrm>
              <a:off x="5368323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506" name="Google Shape;506;p17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17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08" name="Google Shape;508;p17"/>
            <p:cNvGrpSpPr/>
            <p:nvPr/>
          </p:nvGrpSpPr>
          <p:grpSpPr>
            <a:xfrm>
              <a:off x="3335248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509" name="Google Shape;509;p17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" name="Google Shape;510;p17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11" name="Google Shape;511;p17"/>
            <p:cNvGrpSpPr/>
            <p:nvPr/>
          </p:nvGrpSpPr>
          <p:grpSpPr>
            <a:xfrm>
              <a:off x="13185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512" name="Google Shape;512;p17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" name="Google Shape;513;p17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14" name="Google Shape;514;p17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Ventajas de IMAP</a:t>
            </a:r>
            <a:endParaRPr/>
          </a:p>
        </p:txBody>
      </p:sp>
      <p:grpSp>
        <p:nvGrpSpPr>
          <p:cNvPr id="515" name="Google Shape;515;p17"/>
          <p:cNvGrpSpPr/>
          <p:nvPr/>
        </p:nvGrpSpPr>
        <p:grpSpPr>
          <a:xfrm>
            <a:off x="1737536" y="2184902"/>
            <a:ext cx="590840" cy="682345"/>
            <a:chOff x="3669150" y="2223718"/>
            <a:chExt cx="436237" cy="503799"/>
          </a:xfrm>
        </p:grpSpPr>
        <p:sp>
          <p:nvSpPr>
            <p:cNvPr id="516" name="Google Shape;516;p17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17"/>
          <p:cNvGrpSpPr/>
          <p:nvPr/>
        </p:nvGrpSpPr>
        <p:grpSpPr>
          <a:xfrm>
            <a:off x="3768786" y="2184902"/>
            <a:ext cx="590840" cy="682345"/>
            <a:chOff x="3669150" y="2223718"/>
            <a:chExt cx="436237" cy="503799"/>
          </a:xfrm>
        </p:grpSpPr>
        <p:sp>
          <p:nvSpPr>
            <p:cNvPr id="520" name="Google Shape;520;p17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17"/>
          <p:cNvGrpSpPr/>
          <p:nvPr/>
        </p:nvGrpSpPr>
        <p:grpSpPr>
          <a:xfrm>
            <a:off x="5800011" y="2184902"/>
            <a:ext cx="590840" cy="682345"/>
            <a:chOff x="3669150" y="2223718"/>
            <a:chExt cx="436237" cy="503799"/>
          </a:xfrm>
        </p:grpSpPr>
        <p:sp>
          <p:nvSpPr>
            <p:cNvPr id="524" name="Google Shape;524;p17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7"/>
          <p:cNvGrpSpPr/>
          <p:nvPr/>
        </p:nvGrpSpPr>
        <p:grpSpPr>
          <a:xfrm>
            <a:off x="2753123" y="2766977"/>
            <a:ext cx="590840" cy="682345"/>
            <a:chOff x="3669150" y="2223718"/>
            <a:chExt cx="436237" cy="503799"/>
          </a:xfrm>
        </p:grpSpPr>
        <p:sp>
          <p:nvSpPr>
            <p:cNvPr id="528" name="Google Shape;528;p17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17"/>
          <p:cNvGrpSpPr/>
          <p:nvPr/>
        </p:nvGrpSpPr>
        <p:grpSpPr>
          <a:xfrm>
            <a:off x="4784373" y="2766977"/>
            <a:ext cx="590840" cy="682345"/>
            <a:chOff x="3669150" y="2223718"/>
            <a:chExt cx="436237" cy="503799"/>
          </a:xfrm>
        </p:grpSpPr>
        <p:sp>
          <p:nvSpPr>
            <p:cNvPr id="532" name="Google Shape;532;p17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17"/>
          <p:cNvGrpSpPr/>
          <p:nvPr/>
        </p:nvGrpSpPr>
        <p:grpSpPr>
          <a:xfrm>
            <a:off x="6815598" y="2766977"/>
            <a:ext cx="590840" cy="682345"/>
            <a:chOff x="3669150" y="2223718"/>
            <a:chExt cx="436237" cy="503799"/>
          </a:xfrm>
        </p:grpSpPr>
        <p:sp>
          <p:nvSpPr>
            <p:cNvPr id="536" name="Google Shape;536;p17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17"/>
          <p:cNvSpPr txBox="1"/>
          <p:nvPr/>
        </p:nvSpPr>
        <p:spPr>
          <a:xfrm>
            <a:off x="1093513" y="1779000"/>
            <a:ext cx="1878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Modo conectado y desconectado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40" name="Google Shape;540;p17"/>
          <p:cNvSpPr txBox="1"/>
          <p:nvPr/>
        </p:nvSpPr>
        <p:spPr>
          <a:xfrm>
            <a:off x="3124738" y="1519501"/>
            <a:ext cx="1878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Permite a muchos clientes conectarse a un mismo 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buzón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41" name="Google Shape;541;p17"/>
          <p:cNvSpPr txBox="1"/>
          <p:nvPr/>
        </p:nvSpPr>
        <p:spPr>
          <a:xfrm>
            <a:off x="5155981" y="1779000"/>
            <a:ext cx="1878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Más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de un 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buzón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por servidor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42" name="Google Shape;542;p17"/>
          <p:cNvSpPr txBox="1"/>
          <p:nvPr/>
        </p:nvSpPr>
        <p:spPr>
          <a:xfrm>
            <a:off x="2109113" y="3601725"/>
            <a:ext cx="1878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Acceso a partes MIME y 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obtención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parcial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43" name="Google Shape;543;p17"/>
          <p:cNvSpPr txBox="1"/>
          <p:nvPr/>
        </p:nvSpPr>
        <p:spPr>
          <a:xfrm>
            <a:off x="4140356" y="3601725"/>
            <a:ext cx="1878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Informa el estado actual del mail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44" name="Google Shape;544;p17"/>
          <p:cNvSpPr txBox="1"/>
          <p:nvPr/>
        </p:nvSpPr>
        <p:spPr>
          <a:xfrm>
            <a:off x="6171586" y="3601725"/>
            <a:ext cx="1878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Búsquedas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dentro del propio servidor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9" name="Google Shape;549;p18"/>
          <p:cNvCxnSpPr>
            <a:stCxn id="550" idx="2"/>
            <a:endCxn id="551" idx="0"/>
          </p:cNvCxnSpPr>
          <p:nvPr/>
        </p:nvCxnSpPr>
        <p:spPr>
          <a:xfrm flipH="1" rot="-5400000">
            <a:off x="312214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18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3" name="Google Shape;553;p18"/>
          <p:cNvCxnSpPr>
            <a:stCxn id="554" idx="2"/>
            <a:endCxn id="551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18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8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8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6" name="Google Shape;556;p18"/>
          <p:cNvCxnSpPr>
            <a:endCxn id="551" idx="0"/>
          </p:cNvCxnSpPr>
          <p:nvPr/>
        </p:nvCxnSpPr>
        <p:spPr>
          <a:xfrm>
            <a:off x="4644800" y="3402450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18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8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8"/>
          <p:cNvSpPr/>
          <p:nvPr/>
        </p:nvSpPr>
        <p:spPr>
          <a:xfrm>
            <a:off x="3444713" y="128463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8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Defectos de IMAP</a:t>
            </a:r>
            <a:endParaRPr/>
          </a:p>
        </p:txBody>
      </p:sp>
      <p:grpSp>
        <p:nvGrpSpPr>
          <p:cNvPr id="561" name="Google Shape;561;p18"/>
          <p:cNvGrpSpPr/>
          <p:nvPr/>
        </p:nvGrpSpPr>
        <p:grpSpPr>
          <a:xfrm>
            <a:off x="3872050" y="1975049"/>
            <a:ext cx="1544400" cy="1010725"/>
            <a:chOff x="3872050" y="1975049"/>
            <a:chExt cx="1544400" cy="1010725"/>
          </a:xfrm>
        </p:grpSpPr>
        <p:sp>
          <p:nvSpPr>
            <p:cNvPr id="562" name="Google Shape;562;p18"/>
            <p:cNvSpPr txBox="1"/>
            <p:nvPr/>
          </p:nvSpPr>
          <p:spPr>
            <a:xfrm>
              <a:off x="3872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Servidor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63" name="Google Shape;563;p18"/>
            <p:cNvSpPr txBox="1"/>
            <p:nvPr/>
          </p:nvSpPr>
          <p:spPr>
            <a:xfrm>
              <a:off x="3872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Los mails se descargan en el servidor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4" name="Google Shape;564;p18"/>
          <p:cNvGrpSpPr/>
          <p:nvPr/>
        </p:nvGrpSpPr>
        <p:grpSpPr>
          <a:xfrm>
            <a:off x="1376050" y="1975049"/>
            <a:ext cx="1544400" cy="1010725"/>
            <a:chOff x="1376050" y="1975049"/>
            <a:chExt cx="1544400" cy="1010725"/>
          </a:xfrm>
        </p:grpSpPr>
        <p:sp>
          <p:nvSpPr>
            <p:cNvPr id="565" name="Google Shape;565;p18"/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Cuentas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66" name="Google Shape;566;p18"/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Algunas cuentas no funcionan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7" name="Google Shape;567;p18"/>
          <p:cNvGrpSpPr/>
          <p:nvPr/>
        </p:nvGrpSpPr>
        <p:grpSpPr>
          <a:xfrm>
            <a:off x="6369149" y="1975049"/>
            <a:ext cx="1544400" cy="1010725"/>
            <a:chOff x="6369149" y="1975049"/>
            <a:chExt cx="1544400" cy="1010725"/>
          </a:xfrm>
        </p:grpSpPr>
        <p:sp>
          <p:nvSpPr>
            <p:cNvPr id="568" name="Google Shape;568;p18"/>
            <p:cNvSpPr txBox="1"/>
            <p:nvPr/>
          </p:nvSpPr>
          <p:spPr>
            <a:xfrm>
              <a:off x="6369149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No envia Mails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69" name="Google Shape;569;p18"/>
            <p:cNvSpPr txBox="1"/>
            <p:nvPr/>
          </p:nvSpPr>
          <p:spPr>
            <a:xfrm>
              <a:off x="6369149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NI Imap4 ni POP3 son capaces de enviar mails 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70" name="Google Shape;570;p18"/>
          <p:cNvSpPr/>
          <p:nvPr/>
        </p:nvSpPr>
        <p:spPr>
          <a:xfrm>
            <a:off x="3565786" y="1416309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cxnSp>
        <p:nvCxnSpPr>
          <p:cNvPr id="571" name="Google Shape;571;p18"/>
          <p:cNvCxnSpPr>
            <a:stCxn id="554" idx="2"/>
            <a:endCxn id="551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18"/>
          <p:cNvCxnSpPr>
            <a:stCxn id="558" idx="2"/>
            <a:endCxn id="551" idx="0"/>
          </p:cNvCxnSpPr>
          <p:nvPr/>
        </p:nvCxnSpPr>
        <p:spPr>
          <a:xfrm>
            <a:off x="4644811" y="3402569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18"/>
          <p:cNvSpPr/>
          <p:nvPr/>
        </p:nvSpPr>
        <p:spPr>
          <a:xfrm>
            <a:off x="949600" y="128463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8"/>
          <p:cNvSpPr/>
          <p:nvPr/>
        </p:nvSpPr>
        <p:spPr>
          <a:xfrm>
            <a:off x="5939850" y="128463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5" name="Google Shape;575;p18"/>
          <p:cNvGrpSpPr/>
          <p:nvPr/>
        </p:nvGrpSpPr>
        <p:grpSpPr>
          <a:xfrm>
            <a:off x="6053161" y="1405704"/>
            <a:ext cx="354778" cy="339271"/>
            <a:chOff x="5045500" y="842250"/>
            <a:chExt cx="503875" cy="481850"/>
          </a:xfrm>
        </p:grpSpPr>
        <p:sp>
          <p:nvSpPr>
            <p:cNvPr id="576" name="Google Shape;576;p18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78" name="Google Shape;578;p18"/>
          <p:cNvGrpSpPr/>
          <p:nvPr/>
        </p:nvGrpSpPr>
        <p:grpSpPr>
          <a:xfrm>
            <a:off x="1070198" y="1426281"/>
            <a:ext cx="340204" cy="298116"/>
            <a:chOff x="899850" y="871450"/>
            <a:chExt cx="483175" cy="423400"/>
          </a:xfrm>
        </p:grpSpPr>
        <p:sp>
          <p:nvSpPr>
            <p:cNvPr id="579" name="Google Shape;579;p18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83" name="Google Shape;583;p18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8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4" name="Google Shape;584;p18"/>
          <p:cNvCxnSpPr>
            <a:stCxn id="550" idx="2"/>
            <a:endCxn id="551" idx="0"/>
          </p:cNvCxnSpPr>
          <p:nvPr/>
        </p:nvCxnSpPr>
        <p:spPr>
          <a:xfrm flipH="1" rot="-5400000">
            <a:off x="312214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18"/>
          <p:cNvSpPr txBox="1"/>
          <p:nvPr/>
        </p:nvSpPr>
        <p:spPr>
          <a:xfrm>
            <a:off x="3872050" y="415274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Defectos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9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Comandos</a:t>
            </a:r>
            <a:r>
              <a:rPr lang="en-GB"/>
              <a:t> de IMAP mas usados</a:t>
            </a:r>
            <a:endParaRPr/>
          </a:p>
        </p:txBody>
      </p:sp>
      <p:grpSp>
        <p:nvGrpSpPr>
          <p:cNvPr id="591" name="Google Shape;591;p19"/>
          <p:cNvGrpSpPr/>
          <p:nvPr/>
        </p:nvGrpSpPr>
        <p:grpSpPr>
          <a:xfrm>
            <a:off x="3255989" y="3097823"/>
            <a:ext cx="2631966" cy="1482582"/>
            <a:chOff x="1012725" y="2202350"/>
            <a:chExt cx="2668525" cy="1503175"/>
          </a:xfrm>
        </p:grpSpPr>
        <p:sp>
          <p:nvSpPr>
            <p:cNvPr id="592" name="Google Shape;592;p19"/>
            <p:cNvSpPr/>
            <p:nvPr/>
          </p:nvSpPr>
          <p:spPr>
            <a:xfrm>
              <a:off x="1142800" y="2262775"/>
              <a:ext cx="2408375" cy="1356725"/>
            </a:xfrm>
            <a:custGeom>
              <a:rect b="b" l="l" r="r" t="t"/>
              <a:pathLst>
                <a:path extrusionOk="0" h="54269" w="96335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2383425" y="2959275"/>
              <a:ext cx="1167750" cy="686425"/>
            </a:xfrm>
            <a:custGeom>
              <a:rect b="b" l="l" r="r" t="t"/>
              <a:pathLst>
                <a:path extrusionOk="0" h="27457" w="4671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1142800" y="2903925"/>
              <a:ext cx="1240650" cy="741775"/>
            </a:xfrm>
            <a:custGeom>
              <a:rect b="b" l="l" r="r" t="t"/>
              <a:pathLst>
                <a:path extrusionOk="0" h="29671" w="49626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1012725" y="2202350"/>
              <a:ext cx="2668525" cy="1503175"/>
            </a:xfrm>
            <a:custGeom>
              <a:rect b="b" l="l" r="r" t="t"/>
              <a:pathLst>
                <a:path extrusionOk="0" h="60127" w="106741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19"/>
          <p:cNvGrpSpPr/>
          <p:nvPr/>
        </p:nvGrpSpPr>
        <p:grpSpPr>
          <a:xfrm>
            <a:off x="3813523" y="1279109"/>
            <a:ext cx="1581560" cy="3019039"/>
            <a:chOff x="1497487" y="1374192"/>
            <a:chExt cx="1262521" cy="2410026"/>
          </a:xfrm>
        </p:grpSpPr>
        <p:sp>
          <p:nvSpPr>
            <p:cNvPr id="597" name="Google Shape;597;p19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1497487" y="1374192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1627890" y="1449158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1676756" y="1477948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19"/>
          <p:cNvGrpSpPr/>
          <p:nvPr/>
        </p:nvGrpSpPr>
        <p:grpSpPr>
          <a:xfrm>
            <a:off x="487119" y="1433145"/>
            <a:ext cx="2555406" cy="1202199"/>
            <a:chOff x="487119" y="1402945"/>
            <a:chExt cx="2555406" cy="1202199"/>
          </a:xfrm>
        </p:grpSpPr>
        <p:grpSp>
          <p:nvGrpSpPr>
            <p:cNvPr id="690" name="Google Shape;690;p19"/>
            <p:cNvGrpSpPr/>
            <p:nvPr/>
          </p:nvGrpSpPr>
          <p:grpSpPr>
            <a:xfrm>
              <a:off x="487125" y="1837402"/>
              <a:ext cx="2555400" cy="767741"/>
              <a:chOff x="487125" y="1837402"/>
              <a:chExt cx="2555400" cy="767741"/>
            </a:xfrm>
          </p:grpSpPr>
          <p:sp>
            <p:nvSpPr>
              <p:cNvPr id="691" name="Google Shape;691;p19"/>
              <p:cNvSpPr txBox="1"/>
              <p:nvPr/>
            </p:nvSpPr>
            <p:spPr>
              <a:xfrm>
                <a:off x="487125" y="1837402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CREATE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92" name="Google Shape;692;p19"/>
              <p:cNvSpPr txBox="1"/>
              <p:nvPr/>
            </p:nvSpPr>
            <p:spPr>
              <a:xfrm>
                <a:off x="487125" y="2170743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93" name="Google Shape;693;p19"/>
            <p:cNvSpPr txBox="1"/>
            <p:nvPr/>
          </p:nvSpPr>
          <p:spPr>
            <a:xfrm>
              <a:off x="487119" y="1402945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4" name="Google Shape;694;p19"/>
          <p:cNvGrpSpPr/>
          <p:nvPr/>
        </p:nvGrpSpPr>
        <p:grpSpPr>
          <a:xfrm>
            <a:off x="6107022" y="1433141"/>
            <a:ext cx="2555404" cy="1202161"/>
            <a:chOff x="6107022" y="1402941"/>
            <a:chExt cx="2555404" cy="1202161"/>
          </a:xfrm>
        </p:grpSpPr>
        <p:grpSp>
          <p:nvGrpSpPr>
            <p:cNvPr id="695" name="Google Shape;695;p19"/>
            <p:cNvGrpSpPr/>
            <p:nvPr/>
          </p:nvGrpSpPr>
          <p:grpSpPr>
            <a:xfrm>
              <a:off x="6107026" y="1837399"/>
              <a:ext cx="2555400" cy="767703"/>
              <a:chOff x="6107026" y="1837399"/>
              <a:chExt cx="2555400" cy="767703"/>
            </a:xfrm>
          </p:grpSpPr>
          <p:sp>
            <p:nvSpPr>
              <p:cNvPr id="696" name="Google Shape;696;p19"/>
              <p:cNvSpPr txBox="1"/>
              <p:nvPr/>
            </p:nvSpPr>
            <p:spPr>
              <a:xfrm>
                <a:off x="6107026" y="18373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LIST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97" name="Google Shape;697;p19"/>
              <p:cNvSpPr txBox="1"/>
              <p:nvPr/>
            </p:nvSpPr>
            <p:spPr>
              <a:xfrm>
                <a:off x="6107026" y="2170702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98" name="Google Shape;698;p19"/>
            <p:cNvSpPr txBox="1"/>
            <p:nvPr/>
          </p:nvSpPr>
          <p:spPr>
            <a:xfrm>
              <a:off x="6107022" y="1402941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9" name="Google Shape;699;p19"/>
          <p:cNvGrpSpPr/>
          <p:nvPr/>
        </p:nvGrpSpPr>
        <p:grpSpPr>
          <a:xfrm>
            <a:off x="486725" y="2937170"/>
            <a:ext cx="2555425" cy="1202357"/>
            <a:chOff x="486725" y="2906970"/>
            <a:chExt cx="2555425" cy="1202357"/>
          </a:xfrm>
        </p:grpSpPr>
        <p:grpSp>
          <p:nvGrpSpPr>
            <p:cNvPr id="700" name="Google Shape;700;p19"/>
            <p:cNvGrpSpPr/>
            <p:nvPr/>
          </p:nvGrpSpPr>
          <p:grpSpPr>
            <a:xfrm>
              <a:off x="486725" y="3341503"/>
              <a:ext cx="2555425" cy="767825"/>
              <a:chOff x="486725" y="3341503"/>
              <a:chExt cx="2555425" cy="767825"/>
            </a:xfrm>
          </p:grpSpPr>
          <p:sp>
            <p:nvSpPr>
              <p:cNvPr id="701" name="Google Shape;701;p19"/>
              <p:cNvSpPr txBox="1"/>
              <p:nvPr/>
            </p:nvSpPr>
            <p:spPr>
              <a:xfrm>
                <a:off x="486725" y="3341503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LOGIN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702" name="Google Shape;702;p19"/>
              <p:cNvSpPr txBox="1"/>
              <p:nvPr/>
            </p:nvSpPr>
            <p:spPr>
              <a:xfrm>
                <a:off x="486750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3" name="Google Shape;703;p19"/>
            <p:cNvSpPr txBox="1"/>
            <p:nvPr/>
          </p:nvSpPr>
          <p:spPr>
            <a:xfrm>
              <a:off x="486736" y="2906970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4" name="Google Shape;704;p19"/>
          <p:cNvGrpSpPr/>
          <p:nvPr/>
        </p:nvGrpSpPr>
        <p:grpSpPr>
          <a:xfrm>
            <a:off x="6107021" y="2937166"/>
            <a:ext cx="2555405" cy="1202361"/>
            <a:chOff x="6107021" y="2906966"/>
            <a:chExt cx="2555405" cy="1202361"/>
          </a:xfrm>
        </p:grpSpPr>
        <p:grpSp>
          <p:nvGrpSpPr>
            <p:cNvPr id="705" name="Google Shape;705;p19"/>
            <p:cNvGrpSpPr/>
            <p:nvPr/>
          </p:nvGrpSpPr>
          <p:grpSpPr>
            <a:xfrm>
              <a:off x="6107021" y="3341499"/>
              <a:ext cx="2555405" cy="767827"/>
              <a:chOff x="6107021" y="3341499"/>
              <a:chExt cx="2555405" cy="767827"/>
            </a:xfrm>
          </p:grpSpPr>
          <p:sp>
            <p:nvSpPr>
              <p:cNvPr id="706" name="Google Shape;706;p19"/>
              <p:cNvSpPr txBox="1"/>
              <p:nvPr/>
            </p:nvSpPr>
            <p:spPr>
              <a:xfrm>
                <a:off x="6107021" y="33414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FETCH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707" name="Google Shape;707;p19"/>
              <p:cNvSpPr txBox="1"/>
              <p:nvPr/>
            </p:nvSpPr>
            <p:spPr>
              <a:xfrm>
                <a:off x="6107026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8" name="Google Shape;708;p19"/>
            <p:cNvSpPr txBox="1"/>
            <p:nvPr/>
          </p:nvSpPr>
          <p:spPr>
            <a:xfrm>
              <a:off x="6107022" y="2906966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-GB" sz="3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0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Request for Comands RFC</a:t>
            </a:r>
            <a:endParaRPr/>
          </a:p>
        </p:txBody>
      </p:sp>
      <p:grpSp>
        <p:nvGrpSpPr>
          <p:cNvPr id="714" name="Google Shape;714;p20"/>
          <p:cNvGrpSpPr/>
          <p:nvPr/>
        </p:nvGrpSpPr>
        <p:grpSpPr>
          <a:xfrm>
            <a:off x="2984785" y="1405676"/>
            <a:ext cx="3173949" cy="3092262"/>
            <a:chOff x="3308863" y="1644937"/>
            <a:chExt cx="2526225" cy="2461013"/>
          </a:xfrm>
        </p:grpSpPr>
        <p:grpSp>
          <p:nvGrpSpPr>
            <p:cNvPr id="715" name="Google Shape;715;p20"/>
            <p:cNvGrpSpPr/>
            <p:nvPr/>
          </p:nvGrpSpPr>
          <p:grpSpPr>
            <a:xfrm>
              <a:off x="4447388" y="2652255"/>
              <a:ext cx="1387700" cy="1453695"/>
              <a:chOff x="4447388" y="2652255"/>
              <a:chExt cx="1387700" cy="1453695"/>
            </a:xfrm>
          </p:grpSpPr>
          <p:sp>
            <p:nvSpPr>
              <p:cNvPr id="716" name="Google Shape;716;p20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rect b="b" l="l" r="r" t="t"/>
                <a:pathLst>
                  <a:path extrusionOk="0" h="32124" w="55508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0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rect b="b" l="l" r="r" t="t"/>
                <a:pathLst>
                  <a:path extrusionOk="0" h="32124" w="55508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0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rect b="b" l="l" r="r" t="t"/>
                <a:pathLst>
                  <a:path extrusionOk="0" h="7335" w="15729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0"/>
              <p:cNvSpPr/>
              <p:nvPr/>
            </p:nvSpPr>
            <p:spPr>
              <a:xfrm>
                <a:off x="4750660" y="2652255"/>
                <a:ext cx="603675" cy="464375"/>
              </a:xfrm>
              <a:custGeom>
                <a:rect b="b" l="l" r="r" t="t"/>
                <a:pathLst>
                  <a:path extrusionOk="0" h="18575" w="24147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0"/>
              <p:cNvSpPr/>
              <p:nvPr/>
            </p:nvSpPr>
            <p:spPr>
              <a:xfrm>
                <a:off x="5113757" y="2971823"/>
                <a:ext cx="454250" cy="473000"/>
              </a:xfrm>
              <a:custGeom>
                <a:rect b="b" l="l" r="r" t="t"/>
                <a:pathLst>
                  <a:path extrusionOk="0" h="18920" w="1817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0"/>
              <p:cNvSpPr/>
              <p:nvPr/>
            </p:nvSpPr>
            <p:spPr>
              <a:xfrm>
                <a:off x="5322599" y="3304270"/>
                <a:ext cx="423875" cy="490850"/>
              </a:xfrm>
              <a:custGeom>
                <a:rect b="b" l="l" r="r" t="t"/>
                <a:pathLst>
                  <a:path extrusionOk="0" h="19634" w="16955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0"/>
              <p:cNvSpPr/>
              <p:nvPr/>
            </p:nvSpPr>
            <p:spPr>
              <a:xfrm>
                <a:off x="4490263" y="2783945"/>
                <a:ext cx="1026050" cy="1021325"/>
              </a:xfrm>
              <a:custGeom>
                <a:rect b="b" l="l" r="r" t="t"/>
                <a:pathLst>
                  <a:path extrusionOk="0" h="40853" w="41042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3" name="Google Shape;723;p20"/>
            <p:cNvSpPr/>
            <p:nvPr/>
          </p:nvSpPr>
          <p:spPr>
            <a:xfrm>
              <a:off x="3979488" y="2993900"/>
              <a:ext cx="264050" cy="127700"/>
            </a:xfrm>
            <a:custGeom>
              <a:rect b="b" l="l" r="r" t="t"/>
              <a:pathLst>
                <a:path extrusionOk="0" h="5108" w="10562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4045863" y="2849525"/>
              <a:ext cx="24725" cy="219100"/>
            </a:xfrm>
            <a:custGeom>
              <a:rect b="b" l="l" r="r" t="t"/>
              <a:pathLst>
                <a:path extrusionOk="0" h="8764" w="989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4045863" y="2788200"/>
              <a:ext cx="130400" cy="75350"/>
            </a:xfrm>
            <a:custGeom>
              <a:rect b="b" l="l" r="r" t="t"/>
              <a:pathLst>
                <a:path extrusionOk="0" h="3014" w="5216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069963" y="2802200"/>
              <a:ext cx="106900" cy="266425"/>
            </a:xfrm>
            <a:custGeom>
              <a:rect b="b" l="l" r="r" t="t"/>
              <a:pathLst>
                <a:path extrusionOk="0" h="10657" w="4276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3554138" y="3162650"/>
              <a:ext cx="30975" cy="29200"/>
            </a:xfrm>
            <a:custGeom>
              <a:rect b="b" l="l" r="r" t="t"/>
              <a:pathLst>
                <a:path extrusionOk="0" h="1168" w="1239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3552338" y="1956550"/>
              <a:ext cx="973075" cy="1221025"/>
            </a:xfrm>
            <a:custGeom>
              <a:rect b="b" l="l" r="r" t="t"/>
              <a:pathLst>
                <a:path extrusionOk="0" h="48841" w="38923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3576463" y="1969250"/>
              <a:ext cx="957875" cy="1224425"/>
            </a:xfrm>
            <a:custGeom>
              <a:rect b="b" l="l" r="r" t="t"/>
              <a:pathLst>
                <a:path extrusionOk="0" h="48977" w="38315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3576463" y="1969350"/>
              <a:ext cx="957875" cy="1224300"/>
            </a:xfrm>
            <a:custGeom>
              <a:rect b="b" l="l" r="r" t="t"/>
              <a:pathLst>
                <a:path extrusionOk="0" h="48972" w="38315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3597288" y="1989600"/>
              <a:ext cx="919200" cy="1168625"/>
            </a:xfrm>
            <a:custGeom>
              <a:rect b="b" l="l" r="r" t="t"/>
              <a:pathLst>
                <a:path extrusionOk="0" h="46745" w="36768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3981863" y="3106100"/>
              <a:ext cx="524200" cy="225050"/>
            </a:xfrm>
            <a:custGeom>
              <a:rect b="b" l="l" r="r" t="t"/>
              <a:pathLst>
                <a:path extrusionOk="0" h="9002" w="20968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3978888" y="3021150"/>
              <a:ext cx="529850" cy="299750"/>
            </a:xfrm>
            <a:custGeom>
              <a:rect b="b" l="l" r="r" t="t"/>
              <a:pathLst>
                <a:path extrusionOk="0" h="11990" w="21194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3981563" y="3021275"/>
              <a:ext cx="524500" cy="299475"/>
            </a:xfrm>
            <a:custGeom>
              <a:rect b="b" l="l" r="r" t="t"/>
              <a:pathLst>
                <a:path extrusionOk="0" h="11979" w="2098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4019663" y="3036300"/>
              <a:ext cx="436700" cy="257875"/>
            </a:xfrm>
            <a:custGeom>
              <a:rect b="b" l="l" r="r" t="t"/>
              <a:pathLst>
                <a:path extrusionOk="0" h="10315" w="17468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4010438" y="2155100"/>
              <a:ext cx="448300" cy="417025"/>
            </a:xfrm>
            <a:custGeom>
              <a:rect b="b" l="l" r="r" t="t"/>
              <a:pathLst>
                <a:path extrusionOk="0" h="16681" w="17932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4051513" y="2226225"/>
              <a:ext cx="410500" cy="322700"/>
            </a:xfrm>
            <a:custGeom>
              <a:rect b="b" l="l" r="r" t="t"/>
              <a:pathLst>
                <a:path extrusionOk="0" h="12908" w="1642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3968163" y="2370900"/>
              <a:ext cx="25" cy="284275"/>
            </a:xfrm>
            <a:custGeom>
              <a:rect b="b" l="l" r="r" t="t"/>
              <a:pathLst>
                <a:path extrusionOk="0" fill="none" h="11371" w="1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3952688" y="2330125"/>
              <a:ext cx="527775" cy="303325"/>
            </a:xfrm>
            <a:custGeom>
              <a:rect b="b" l="l" r="r" t="t"/>
              <a:pathLst>
                <a:path extrusionOk="0" fill="none" h="12133" w="21111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3646113" y="2778375"/>
              <a:ext cx="246175" cy="245375"/>
            </a:xfrm>
            <a:custGeom>
              <a:rect b="b" l="l" r="r" t="t"/>
              <a:pathLst>
                <a:path extrusionOk="0" h="9815" w="9847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3720513" y="2747725"/>
              <a:ext cx="80100" cy="162250"/>
            </a:xfrm>
            <a:custGeom>
              <a:rect b="b" l="l" r="r" t="t"/>
              <a:pathLst>
                <a:path extrusionOk="0" h="6490" w="3204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3621988" y="2435025"/>
              <a:ext cx="287575" cy="359850"/>
            </a:xfrm>
            <a:custGeom>
              <a:rect b="b" l="l" r="r" t="t"/>
              <a:pathLst>
                <a:path extrusionOk="0" h="14394" w="11503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3982463" y="2408100"/>
              <a:ext cx="489075" cy="431025"/>
            </a:xfrm>
            <a:custGeom>
              <a:rect b="b" l="l" r="r" t="t"/>
              <a:pathLst>
                <a:path extrusionOk="0" h="17241" w="19563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3308863" y="2388488"/>
              <a:ext cx="674525" cy="1025150"/>
            </a:xfrm>
            <a:custGeom>
              <a:rect b="b" l="l" r="r" t="t"/>
              <a:pathLst>
                <a:path extrusionOk="0" h="41006" w="26981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3743438" y="2542050"/>
              <a:ext cx="131900" cy="95575"/>
            </a:xfrm>
            <a:custGeom>
              <a:rect b="b" l="l" r="r" t="t"/>
              <a:pathLst>
                <a:path extrusionOk="0" h="3823" w="5276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4301838" y="1738075"/>
              <a:ext cx="535825" cy="814425"/>
            </a:xfrm>
            <a:custGeom>
              <a:rect b="b" l="l" r="r" t="t"/>
              <a:pathLst>
                <a:path extrusionOk="0" h="32577" w="21433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4321788" y="1809825"/>
              <a:ext cx="430425" cy="672725"/>
            </a:xfrm>
            <a:custGeom>
              <a:rect b="b" l="l" r="r" t="t"/>
              <a:pathLst>
                <a:path extrusionOk="0" h="26909" w="17217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3871438" y="1749437"/>
              <a:ext cx="1060575" cy="832750"/>
            </a:xfrm>
            <a:custGeom>
              <a:rect b="b" l="l" r="r" t="t"/>
              <a:pathLst>
                <a:path extrusionOk="0" h="33310" w="42423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3992588" y="1644937"/>
              <a:ext cx="1060875" cy="836925"/>
            </a:xfrm>
            <a:custGeom>
              <a:rect b="b" l="l" r="r" t="t"/>
              <a:pathLst>
                <a:path extrusionOk="0" h="33477" w="42435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3871438" y="1749437"/>
              <a:ext cx="1060575" cy="832750"/>
            </a:xfrm>
            <a:custGeom>
              <a:rect b="b" l="l" r="r" t="t"/>
              <a:pathLst>
                <a:path extrusionOk="0" h="33310" w="42423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3992588" y="1644937"/>
              <a:ext cx="1060875" cy="836925"/>
            </a:xfrm>
            <a:custGeom>
              <a:rect b="b" l="l" r="r" t="t"/>
              <a:pathLst>
                <a:path extrusionOk="0" h="33477" w="42435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3369288" y="2576313"/>
              <a:ext cx="508725" cy="768875"/>
            </a:xfrm>
            <a:custGeom>
              <a:rect b="b" l="l" r="r" t="t"/>
              <a:pathLst>
                <a:path extrusionOk="0" h="30755" w="20349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3" name="Google Shape;753;p20"/>
          <p:cNvSpPr txBox="1"/>
          <p:nvPr/>
        </p:nvSpPr>
        <p:spPr>
          <a:xfrm>
            <a:off x="6412525" y="3542950"/>
            <a:ext cx="22785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extensión</a:t>
            </a: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 MIME permite adjuntar otros tipos de datos que no sean texto a un mail.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54" name="Google Shape;754;p20"/>
          <p:cNvGrpSpPr/>
          <p:nvPr/>
        </p:nvGrpSpPr>
        <p:grpSpPr>
          <a:xfrm>
            <a:off x="1828850" y="2841350"/>
            <a:ext cx="1070200" cy="1008825"/>
            <a:chOff x="1828850" y="2765150"/>
            <a:chExt cx="1070200" cy="1008825"/>
          </a:xfrm>
        </p:grpSpPr>
        <p:sp>
          <p:nvSpPr>
            <p:cNvPr id="755" name="Google Shape;755;p20"/>
            <p:cNvSpPr/>
            <p:nvPr/>
          </p:nvSpPr>
          <p:spPr>
            <a:xfrm>
              <a:off x="1828850" y="2766100"/>
              <a:ext cx="1070200" cy="1007875"/>
            </a:xfrm>
            <a:custGeom>
              <a:rect b="b" l="l" r="r" t="t"/>
              <a:pathLst>
                <a:path extrusionOk="0" h="40315" w="42808">
                  <a:moveTo>
                    <a:pt x="42808" y="14416"/>
                  </a:moveTo>
                  <a:lnTo>
                    <a:pt x="0" y="40315"/>
                  </a:lnTo>
                  <a:lnTo>
                    <a:pt x="108" y="0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6" name="Google Shape;756;p20"/>
            <p:cNvSpPr/>
            <p:nvPr/>
          </p:nvSpPr>
          <p:spPr>
            <a:xfrm>
              <a:off x="1828850" y="2765150"/>
              <a:ext cx="1070200" cy="1004800"/>
            </a:xfrm>
            <a:custGeom>
              <a:rect b="b" l="l" r="r" t="t"/>
              <a:pathLst>
                <a:path extrusionOk="0" h="40192" w="42808">
                  <a:moveTo>
                    <a:pt x="42808" y="14293"/>
                  </a:moveTo>
                  <a:lnTo>
                    <a:pt x="0" y="40192"/>
                  </a:lnTo>
                  <a:lnTo>
                    <a:pt x="108" y="0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57" name="Google Shape;757;p20"/>
          <p:cNvSpPr txBox="1"/>
          <p:nvPr/>
        </p:nvSpPr>
        <p:spPr>
          <a:xfrm>
            <a:off x="690650" y="1900213"/>
            <a:ext cx="22785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RFC-822 es un formato de mensaje compuesto por: Emisor, fecha y otros datos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58" name="Google Shape;758;p20"/>
          <p:cNvGrpSpPr/>
          <p:nvPr/>
        </p:nvGrpSpPr>
        <p:grpSpPr>
          <a:xfrm>
            <a:off x="5659725" y="1818300"/>
            <a:ext cx="1895800" cy="1151888"/>
            <a:chOff x="5659725" y="1742100"/>
            <a:chExt cx="1895800" cy="1151888"/>
          </a:xfrm>
        </p:grpSpPr>
        <p:sp>
          <p:nvSpPr>
            <p:cNvPr id="759" name="Google Shape;759;p20"/>
            <p:cNvSpPr/>
            <p:nvPr/>
          </p:nvSpPr>
          <p:spPr>
            <a:xfrm>
              <a:off x="5659725" y="1746113"/>
              <a:ext cx="1895800" cy="1147875"/>
            </a:xfrm>
            <a:custGeom>
              <a:rect b="b" l="l" r="r" t="t"/>
              <a:pathLst>
                <a:path extrusionOk="0" h="45915" w="75832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60" name="Google Shape;760;p20"/>
            <p:cNvSpPr/>
            <p:nvPr/>
          </p:nvSpPr>
          <p:spPr>
            <a:xfrm>
              <a:off x="5659725" y="1742100"/>
              <a:ext cx="1895800" cy="1147875"/>
            </a:xfrm>
            <a:custGeom>
              <a:rect b="b" l="l" r="r" t="t"/>
              <a:pathLst>
                <a:path extrusionOk="0" h="45915" w="75832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61" name="Google Shape;761;p20"/>
          <p:cNvSpPr txBox="1"/>
          <p:nvPr/>
        </p:nvSpPr>
        <p:spPr>
          <a:xfrm>
            <a:off x="690499" y="1405663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RFC-822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62" name="Google Shape;762;p20"/>
          <p:cNvSpPr txBox="1"/>
          <p:nvPr/>
        </p:nvSpPr>
        <p:spPr>
          <a:xfrm>
            <a:off x="6412525" y="3108550"/>
            <a:ext cx="2461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Extension MIME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1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Los clientes de IMAP</a:t>
            </a:r>
            <a:endParaRPr/>
          </a:p>
        </p:txBody>
      </p:sp>
      <p:grpSp>
        <p:nvGrpSpPr>
          <p:cNvPr id="768" name="Google Shape;768;p21"/>
          <p:cNvGrpSpPr/>
          <p:nvPr/>
        </p:nvGrpSpPr>
        <p:grpSpPr>
          <a:xfrm>
            <a:off x="872982" y="1250203"/>
            <a:ext cx="2430606" cy="3122348"/>
            <a:chOff x="2616388" y="1504175"/>
            <a:chExt cx="2082425" cy="2675075"/>
          </a:xfrm>
        </p:grpSpPr>
        <p:sp>
          <p:nvSpPr>
            <p:cNvPr id="769" name="Google Shape;769;p21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2" name="Google Shape;772;p21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773" name="Google Shape;773;p21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1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1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1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1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1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1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1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1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1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1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1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1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1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1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1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1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1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1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1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1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1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1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1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1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1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1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1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1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1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1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1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1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1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1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1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1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1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1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1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1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1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1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1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1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1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1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1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1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1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1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1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1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1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1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1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9" name="Google Shape;829;p21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21"/>
          <p:cNvGrpSpPr/>
          <p:nvPr/>
        </p:nvGrpSpPr>
        <p:grpSpPr>
          <a:xfrm>
            <a:off x="4514643" y="2096271"/>
            <a:ext cx="3756392" cy="581400"/>
            <a:chOff x="4514643" y="2096271"/>
            <a:chExt cx="3756392" cy="581400"/>
          </a:xfrm>
        </p:grpSpPr>
        <p:sp>
          <p:nvSpPr>
            <p:cNvPr id="837" name="Google Shape;837;p21"/>
            <p:cNvSpPr/>
            <p:nvPr/>
          </p:nvSpPr>
          <p:spPr>
            <a:xfrm>
              <a:off x="4514643" y="2096271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 txBox="1"/>
            <p:nvPr/>
          </p:nvSpPr>
          <p:spPr>
            <a:xfrm flipH="1">
              <a:off x="5278235" y="2260234"/>
              <a:ext cx="2992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La lectura online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39" name="Google Shape;839;p21"/>
          <p:cNvGrpSpPr/>
          <p:nvPr/>
        </p:nvGrpSpPr>
        <p:grpSpPr>
          <a:xfrm>
            <a:off x="4514643" y="3041054"/>
            <a:ext cx="3756117" cy="581400"/>
            <a:chOff x="4514643" y="3041029"/>
            <a:chExt cx="3756117" cy="581400"/>
          </a:xfrm>
        </p:grpSpPr>
        <p:sp>
          <p:nvSpPr>
            <p:cNvPr id="840" name="Google Shape;840;p21"/>
            <p:cNvSpPr/>
            <p:nvPr/>
          </p:nvSpPr>
          <p:spPr>
            <a:xfrm>
              <a:off x="4514643" y="3041029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 txBox="1"/>
            <p:nvPr/>
          </p:nvSpPr>
          <p:spPr>
            <a:xfrm flipH="1">
              <a:off x="5277960" y="3157717"/>
              <a:ext cx="2992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La emision de mails con SMTP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42" name="Google Shape;842;p21"/>
          <p:cNvGrpSpPr/>
          <p:nvPr/>
        </p:nvGrpSpPr>
        <p:grpSpPr>
          <a:xfrm>
            <a:off x="4514643" y="1151512"/>
            <a:ext cx="3756117" cy="581400"/>
            <a:chOff x="4514643" y="1151512"/>
            <a:chExt cx="3756117" cy="581400"/>
          </a:xfrm>
        </p:grpSpPr>
        <p:sp>
          <p:nvSpPr>
            <p:cNvPr id="843" name="Google Shape;843;p21"/>
            <p:cNvSpPr/>
            <p:nvPr/>
          </p:nvSpPr>
          <p:spPr>
            <a:xfrm>
              <a:off x="4514643" y="1151512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1"/>
            <p:cNvSpPr txBox="1"/>
            <p:nvPr/>
          </p:nvSpPr>
          <p:spPr>
            <a:xfrm flipH="1">
              <a:off x="5277960" y="1268200"/>
              <a:ext cx="2992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accesibilidad sencilla para múltiples usuarios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45" name="Google Shape;845;p21"/>
          <p:cNvGrpSpPr/>
          <p:nvPr/>
        </p:nvGrpSpPr>
        <p:grpSpPr>
          <a:xfrm>
            <a:off x="4652388" y="4121807"/>
            <a:ext cx="258422" cy="338602"/>
            <a:chOff x="5096732" y="2187564"/>
            <a:chExt cx="258422" cy="338602"/>
          </a:xfrm>
        </p:grpSpPr>
        <p:sp>
          <p:nvSpPr>
            <p:cNvPr id="846" name="Google Shape;846;p21"/>
            <p:cNvSpPr/>
            <p:nvPr/>
          </p:nvSpPr>
          <p:spPr>
            <a:xfrm>
              <a:off x="5315391" y="2247184"/>
              <a:ext cx="39764" cy="19891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5214564" y="2187564"/>
              <a:ext cx="32670" cy="39764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5284164" y="2187564"/>
              <a:ext cx="32670" cy="39764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5176243" y="2247184"/>
              <a:ext cx="39782" cy="19891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5096732" y="2347254"/>
              <a:ext cx="59655" cy="178912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51" name="Google Shape;851;p21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852" name="Google Shape;852;p21"/>
            <p:cNvSpPr/>
            <p:nvPr/>
          </p:nvSpPr>
          <p:spPr>
            <a:xfrm>
              <a:off x="5073161" y="3210325"/>
              <a:ext cx="340520" cy="279651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5073109" y="3368712"/>
              <a:ext cx="101144" cy="61662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5206412" y="3150705"/>
              <a:ext cx="207269" cy="139165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55" name="Google Shape;855;p21"/>
          <p:cNvGrpSpPr/>
          <p:nvPr/>
        </p:nvGrpSpPr>
        <p:grpSpPr>
          <a:xfrm>
            <a:off x="4635729" y="2217349"/>
            <a:ext cx="339253" cy="339253"/>
            <a:chOff x="5061713" y="4084392"/>
            <a:chExt cx="339253" cy="339253"/>
          </a:xfrm>
        </p:grpSpPr>
        <p:sp>
          <p:nvSpPr>
            <p:cNvPr id="856" name="Google Shape;856;p21"/>
            <p:cNvSpPr/>
            <p:nvPr/>
          </p:nvSpPr>
          <p:spPr>
            <a:xfrm>
              <a:off x="5061713" y="4219175"/>
              <a:ext cx="339253" cy="204471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5340678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5071676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5141910" y="4084392"/>
              <a:ext cx="178912" cy="236683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60" name="Google Shape;860;p21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861" name="Google Shape;861;p21"/>
            <p:cNvSpPr/>
            <p:nvPr/>
          </p:nvSpPr>
          <p:spPr>
            <a:xfrm>
              <a:off x="5110273" y="1532297"/>
              <a:ext cx="52491" cy="39764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5110273" y="1312952"/>
              <a:ext cx="198785" cy="199489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5110273" y="1253332"/>
              <a:ext cx="198785" cy="39764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5169910" y="1353402"/>
              <a:ext cx="218658" cy="239183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65" name="Google Shape;865;p21"/>
          <p:cNvGrpSpPr/>
          <p:nvPr/>
        </p:nvGrpSpPr>
        <p:grpSpPr>
          <a:xfrm>
            <a:off x="2492800" y="1272575"/>
            <a:ext cx="2021568" cy="2088525"/>
            <a:chOff x="2493075" y="1257950"/>
            <a:chExt cx="2021568" cy="2088525"/>
          </a:xfrm>
        </p:grpSpPr>
        <p:sp>
          <p:nvSpPr>
            <p:cNvPr id="866" name="Google Shape;866;p21"/>
            <p:cNvSpPr/>
            <p:nvPr/>
          </p:nvSpPr>
          <p:spPr>
            <a:xfrm>
              <a:off x="2524725" y="1257950"/>
              <a:ext cx="1491400" cy="2062450"/>
            </a:xfrm>
            <a:custGeom>
              <a:rect b="b" l="l" r="r" t="t"/>
              <a:pathLst>
                <a:path extrusionOk="0" h="82498" w="59656">
                  <a:moveTo>
                    <a:pt x="0" y="19811"/>
                  </a:moveTo>
                  <a:lnTo>
                    <a:pt x="30639" y="0"/>
                  </a:lnTo>
                  <a:lnTo>
                    <a:pt x="59656" y="0"/>
                  </a:lnTo>
                  <a:lnTo>
                    <a:pt x="59656" y="82498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867" name="Google Shape;867;p21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1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1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0" name="Google Shape;870;p21"/>
            <p:cNvSpPr/>
            <p:nvPr/>
          </p:nvSpPr>
          <p:spPr>
            <a:xfrm>
              <a:off x="2493075" y="1257950"/>
              <a:ext cx="1523025" cy="2088525"/>
            </a:xfrm>
            <a:custGeom>
              <a:rect b="b" l="l" r="r" t="t"/>
              <a:pathLst>
                <a:path extrusionOk="0" h="83541" w="60921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921" y="83541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871" name="Google Shape;871;p21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21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21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