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Fira Sans Extra Condensed SemiBol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iraSansExtraCondensedSemiBold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FiraSansExtraCondensedSemiBold-italic.fntdata"/><Relationship Id="rId16" Type="http://schemas.openxmlformats.org/officeDocument/2006/relationships/font" Target="fonts/FiraSansExtraCondensed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FiraSansExtraCondensed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84c0e568c9b205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384c0e568c9b205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e5eb34d0c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e5eb34d0c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34e70190a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34e70190a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d4aa40c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d4aa40c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fc547cbf63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fc547cbf63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30f6a85b9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30f6a85b9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IMAP: Internet Mail Access Protocol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 protocolo para ver mails sin bajarlos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850801" y="2914633"/>
            <a:ext cx="1738986" cy="1021673"/>
          </a:xfrm>
          <a:custGeom>
            <a:rect b="b" l="l" r="r" t="t"/>
            <a:pathLst>
              <a:path extrusionOk="0" h="46572" w="79261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58" name="Google Shape;58;p13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" name="Google Shape;61;p13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2" name="Google Shape;62;p13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" name="Google Shape;118;p13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3"/>
          <p:cNvSpPr/>
          <p:nvPr/>
        </p:nvSpPr>
        <p:spPr>
          <a:xfrm>
            <a:off x="7096363" y="2099322"/>
            <a:ext cx="1236307" cy="1672149"/>
          </a:xfrm>
          <a:custGeom>
            <a:rect b="b" l="l" r="r" t="t"/>
            <a:pathLst>
              <a:path extrusionOk="0" h="71307" w="52721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7089938" y="1728531"/>
            <a:ext cx="1249158" cy="741583"/>
          </a:xfrm>
          <a:custGeom>
            <a:rect b="b" l="l" r="r" t="t"/>
            <a:pathLst>
              <a:path extrusionOk="0" h="31624" w="53269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7116460" y="221265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7116460" y="2263753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7116460" y="2315132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7116460" y="2366511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7116460" y="2417890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7116460" y="2509463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116460" y="2560842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7116460" y="2611916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116460" y="266329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7116460" y="2714674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7116460" y="280624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7116460" y="285762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7116460" y="2909004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7116460" y="2960078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7116460" y="301145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7116460" y="3103029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7116460" y="3154408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7116460" y="320578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7116460" y="3257166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>
            <a:off x="7116460" y="3308263"/>
            <a:ext cx="567349" cy="364366"/>
          </a:xfrm>
          <a:custGeom>
            <a:rect b="b" l="l" r="r" t="t"/>
            <a:pathLst>
              <a:path extrusionOk="0" h="15538" w="24194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7745225" y="221265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7745225" y="2263753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7745225" y="2315132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7745225" y="2366511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7745225" y="2417890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7745225" y="2509463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7745225" y="2560842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7745225" y="2611916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7745225" y="266329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/>
          <p:nvPr/>
        </p:nvSpPr>
        <p:spPr>
          <a:xfrm>
            <a:off x="7745225" y="2714674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7745225" y="280624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7745225" y="285762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7745225" y="2909004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7745225" y="2960078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7745225" y="301145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7745225" y="3103029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/>
          <p:nvPr/>
        </p:nvSpPr>
        <p:spPr>
          <a:xfrm>
            <a:off x="7745225" y="3154408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/>
          <p:nvPr/>
        </p:nvSpPr>
        <p:spPr>
          <a:xfrm>
            <a:off x="7745225" y="320578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7745225" y="3257166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7745225" y="3308263"/>
            <a:ext cx="567068" cy="364366"/>
          </a:xfrm>
          <a:custGeom>
            <a:rect b="b" l="l" r="r" t="t"/>
            <a:pathLst>
              <a:path extrusionOk="0" h="15538" w="24182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6845467" y="1589552"/>
            <a:ext cx="1738986" cy="1497958"/>
            <a:chOff x="5553063" y="1487604"/>
            <a:chExt cx="1981525" cy="1707075"/>
          </a:xfrm>
        </p:grpSpPr>
        <p:sp>
          <p:nvSpPr>
            <p:cNvPr id="168" name="Google Shape;168;p13"/>
            <p:cNvSpPr/>
            <p:nvPr/>
          </p:nvSpPr>
          <p:spPr>
            <a:xfrm>
              <a:off x="5563488" y="2071829"/>
              <a:ext cx="1960975" cy="1122850"/>
            </a:xfrm>
            <a:custGeom>
              <a:rect b="b" l="l" r="r" t="t"/>
              <a:pathLst>
                <a:path extrusionOk="0" h="44914" w="78439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5553063" y="1487604"/>
              <a:ext cx="1981525" cy="1164300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3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87" name="Google Shape;187;p14"/>
          <p:cNvGrpSpPr/>
          <p:nvPr/>
        </p:nvGrpSpPr>
        <p:grpSpPr>
          <a:xfrm>
            <a:off x="831563" y="2244612"/>
            <a:ext cx="4065013" cy="2232288"/>
            <a:chOff x="831563" y="2244612"/>
            <a:chExt cx="4065013" cy="2232288"/>
          </a:xfrm>
        </p:grpSpPr>
        <p:grpSp>
          <p:nvGrpSpPr>
            <p:cNvPr id="188" name="Google Shape;188;p14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189" name="Google Shape;189;p14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90" name="Google Shape;190;p14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91" name="Google Shape;191;p14"/>
            <p:cNvGrpSpPr/>
            <p:nvPr/>
          </p:nvGrpSpPr>
          <p:grpSpPr>
            <a:xfrm>
              <a:off x="831563" y="2244612"/>
              <a:ext cx="2180400" cy="1209249"/>
              <a:chOff x="831563" y="2244612"/>
              <a:chExt cx="2180400" cy="1209249"/>
            </a:xfrm>
          </p:grpSpPr>
          <p:sp>
            <p:nvSpPr>
              <p:cNvPr id="192" name="Google Shape;192;p14"/>
              <p:cNvSpPr txBox="1"/>
              <p:nvPr/>
            </p:nvSpPr>
            <p:spPr>
              <a:xfrm>
                <a:off x="831563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93" name="Google Shape;193;p14"/>
              <p:cNvSpPr txBox="1"/>
              <p:nvPr/>
            </p:nvSpPr>
            <p:spPr>
              <a:xfrm>
                <a:off x="831563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Sun. It’s terribly hot, even hotter than Mercury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4" name="Google Shape;194;p14"/>
          <p:cNvGrpSpPr/>
          <p:nvPr/>
        </p:nvGrpSpPr>
        <p:grpSpPr>
          <a:xfrm>
            <a:off x="4241764" y="2244612"/>
            <a:ext cx="4062826" cy="2232288"/>
            <a:chOff x="4241764" y="2244612"/>
            <a:chExt cx="4062826" cy="2232288"/>
          </a:xfrm>
        </p:grpSpPr>
        <p:grpSp>
          <p:nvGrpSpPr>
            <p:cNvPr id="195" name="Google Shape;195;p14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196" name="Google Shape;196;p14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97" name="Google Shape;197;p14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98" name="Google Shape;198;p14"/>
            <p:cNvGrpSpPr/>
            <p:nvPr/>
          </p:nvGrpSpPr>
          <p:grpSpPr>
            <a:xfrm>
              <a:off x="6124187" y="2244612"/>
              <a:ext cx="2180402" cy="1209249"/>
              <a:chOff x="6124187" y="2244612"/>
              <a:chExt cx="2180402" cy="1209249"/>
            </a:xfrm>
          </p:grpSpPr>
          <p:sp>
            <p:nvSpPr>
              <p:cNvPr id="199" name="Google Shape;199;p14"/>
              <p:cNvSpPr txBox="1"/>
              <p:nvPr/>
            </p:nvSpPr>
            <p:spPr>
              <a:xfrm>
                <a:off x="6124187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IMAP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00" name="Google Shape;200;p14"/>
              <p:cNvSpPr txBox="1"/>
              <p:nvPr/>
            </p:nvSpPr>
            <p:spPr>
              <a:xfrm>
                <a:off x="6124189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in the Solar System—it’s only a bit larger than the Moon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1" name="Google Shape;201;p14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202" name="Google Shape;202;p14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5" name="Google Shape;245;p14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46" name="Google Shape;246;p14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8" name="Google Shape;248;p14"/>
          <p:cNvSpPr/>
          <p:nvPr/>
        </p:nvSpPr>
        <p:spPr>
          <a:xfrm>
            <a:off x="1634018" y="1524837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4"/>
          <p:cNvSpPr/>
          <p:nvPr/>
        </p:nvSpPr>
        <p:spPr>
          <a:xfrm>
            <a:off x="6928593" y="1524837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14"/>
          <p:cNvGrpSpPr/>
          <p:nvPr/>
        </p:nvGrpSpPr>
        <p:grpSpPr>
          <a:xfrm>
            <a:off x="7035191" y="1645911"/>
            <a:ext cx="339253" cy="339253"/>
            <a:chOff x="5061713" y="4084392"/>
            <a:chExt cx="339253" cy="339253"/>
          </a:xfrm>
        </p:grpSpPr>
        <p:sp>
          <p:nvSpPr>
            <p:cNvPr id="251" name="Google Shape;251;p14"/>
            <p:cNvSpPr/>
            <p:nvPr/>
          </p:nvSpPr>
          <p:spPr>
            <a:xfrm>
              <a:off x="5061713" y="4219175"/>
              <a:ext cx="339253" cy="204471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5340678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5071676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5141910" y="4084392"/>
              <a:ext cx="178912" cy="236683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55" name="Google Shape;255;p14"/>
          <p:cNvSpPr/>
          <p:nvPr/>
        </p:nvSpPr>
        <p:spPr>
          <a:xfrm>
            <a:off x="1634025" y="1524825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PC</a:t>
            </a:r>
            <a:endParaRPr sz="23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6" name="Google Shape;256;p14"/>
          <p:cNvSpPr txBox="1"/>
          <p:nvPr/>
        </p:nvSpPr>
        <p:spPr>
          <a:xfrm>
            <a:off x="834537" y="2244612"/>
            <a:ext cx="21804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USUARIO</a:t>
            </a:r>
            <a:endParaRPr sz="20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15"/>
          <p:cNvCxnSpPr>
            <a:stCxn id="262" idx="2"/>
          </p:cNvCxnSpPr>
          <p:nvPr/>
        </p:nvCxnSpPr>
        <p:spPr>
          <a:xfrm rot="5400000">
            <a:off x="4496475" y="2157974"/>
            <a:ext cx="293700" cy="30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15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cxnSp>
        <p:nvCxnSpPr>
          <p:cNvPr id="265" name="Google Shape;265;p15"/>
          <p:cNvCxnSpPr>
            <a:stCxn id="266" idx="2"/>
            <a:endCxn id="267" idx="0"/>
          </p:cNvCxnSpPr>
          <p:nvPr/>
        </p:nvCxnSpPr>
        <p:spPr>
          <a:xfrm flipH="1" rot="-5400000">
            <a:off x="3122150" y="1040174"/>
            <a:ext cx="550200" cy="2495100"/>
          </a:xfrm>
          <a:prstGeom prst="bentConnector3">
            <a:avLst>
              <a:gd fmla="val 49990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15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15"/>
          <p:cNvCxnSpPr>
            <a:stCxn id="270" idx="2"/>
            <a:endCxn id="267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fmla="val 49990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15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5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"/>
          <p:cNvSpPr txBox="1"/>
          <p:nvPr/>
        </p:nvSpPr>
        <p:spPr>
          <a:xfrm>
            <a:off x="1280050" y="1211025"/>
            <a:ext cx="17364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Acceso remoto independiente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3" name="Google Shape;273;p15"/>
          <p:cNvSpPr txBox="1"/>
          <p:nvPr/>
        </p:nvSpPr>
        <p:spPr>
          <a:xfrm>
            <a:off x="6273100" y="1211025"/>
            <a:ext cx="17364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Mejor gestión de los e-mails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274" name="Google Shape;274;p15"/>
          <p:cNvCxnSpPr>
            <a:stCxn id="270" idx="2"/>
            <a:endCxn id="267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15"/>
          <p:cNvCxnSpPr>
            <a:stCxn id="266" idx="2"/>
            <a:endCxn id="267" idx="0"/>
          </p:cNvCxnSpPr>
          <p:nvPr/>
        </p:nvCxnSpPr>
        <p:spPr>
          <a:xfrm flipH="1" rot="-5400000">
            <a:off x="3122150" y="1040174"/>
            <a:ext cx="550200" cy="24951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15"/>
          <p:cNvCxnSpPr>
            <a:stCxn id="277" idx="2"/>
            <a:endCxn id="267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fmla="val 49992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15"/>
          <p:cNvSpPr/>
          <p:nvPr/>
        </p:nvSpPr>
        <p:spPr>
          <a:xfrm flipH="1" rot="10800000">
            <a:off x="1206500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15"/>
          <p:cNvCxnSpPr>
            <a:stCxn id="280" idx="2"/>
            <a:endCxn id="267" idx="2"/>
          </p:cNvCxnSpPr>
          <p:nvPr/>
        </p:nvCxnSpPr>
        <p:spPr>
          <a:xfrm flipH="1" rot="5400000">
            <a:off x="5617300" y="2103174"/>
            <a:ext cx="550200" cy="2495100"/>
          </a:xfrm>
          <a:prstGeom prst="bentConnector3">
            <a:avLst>
              <a:gd fmla="val 49992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15"/>
          <p:cNvSpPr/>
          <p:nvPr/>
        </p:nvSpPr>
        <p:spPr>
          <a:xfrm flipH="1" rot="10800000">
            <a:off x="6196750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5"/>
          <p:cNvSpPr/>
          <p:nvPr/>
        </p:nvSpPr>
        <p:spPr>
          <a:xfrm flipH="1" rot="10800000">
            <a:off x="1206500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5"/>
          <p:cNvSpPr/>
          <p:nvPr/>
        </p:nvSpPr>
        <p:spPr>
          <a:xfrm flipH="1" rot="10800000">
            <a:off x="6196750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5"/>
          <p:cNvSpPr txBox="1"/>
          <p:nvPr/>
        </p:nvSpPr>
        <p:spPr>
          <a:xfrm>
            <a:off x="1280050" y="3859229"/>
            <a:ext cx="17364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Compartir buzón con terceros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3" name="Google Shape;283;p15"/>
          <p:cNvSpPr txBox="1"/>
          <p:nvPr/>
        </p:nvSpPr>
        <p:spPr>
          <a:xfrm>
            <a:off x="6273150" y="3755475"/>
            <a:ext cx="17364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Libera espacio en los Dispositivos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" name="Google Shape;284;p15"/>
          <p:cNvCxnSpPr>
            <a:stCxn id="280" idx="2"/>
            <a:endCxn id="267" idx="2"/>
          </p:cNvCxnSpPr>
          <p:nvPr/>
        </p:nvCxnSpPr>
        <p:spPr>
          <a:xfrm flipH="1" rot="5400000">
            <a:off x="5617300" y="2103174"/>
            <a:ext cx="550200" cy="2495100"/>
          </a:xfrm>
          <a:prstGeom prst="bentConnector3">
            <a:avLst>
              <a:gd fmla="val 49992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15"/>
          <p:cNvCxnSpPr>
            <a:stCxn id="277" idx="2"/>
            <a:endCxn id="267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fmla="val 49992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15"/>
          <p:cNvSpPr txBox="1"/>
          <p:nvPr/>
        </p:nvSpPr>
        <p:spPr>
          <a:xfrm>
            <a:off x="3776050" y="2692475"/>
            <a:ext cx="17364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Ventajas de IMAP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7" name="Google Shape;287;p15"/>
          <p:cNvSpPr/>
          <p:nvPr/>
        </p:nvSpPr>
        <p:spPr>
          <a:xfrm>
            <a:off x="3701625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"/>
          <p:cNvSpPr/>
          <p:nvPr/>
        </p:nvSpPr>
        <p:spPr>
          <a:xfrm>
            <a:off x="3701625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 txBox="1"/>
          <p:nvPr/>
        </p:nvSpPr>
        <p:spPr>
          <a:xfrm>
            <a:off x="3777975" y="1211025"/>
            <a:ext cx="17364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Descarga los mails en el servidor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289" name="Google Shape;289;p15"/>
          <p:cNvCxnSpPr>
            <a:stCxn id="262" idx="2"/>
          </p:cNvCxnSpPr>
          <p:nvPr/>
        </p:nvCxnSpPr>
        <p:spPr>
          <a:xfrm flipH="1" rot="-5400000">
            <a:off x="4499925" y="2157524"/>
            <a:ext cx="293700" cy="3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/>
          <p:nvPr/>
        </p:nvSpPr>
        <p:spPr>
          <a:xfrm>
            <a:off x="2419074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5" name="Google Shape;295;p16"/>
          <p:cNvSpPr/>
          <p:nvPr/>
        </p:nvSpPr>
        <p:spPr>
          <a:xfrm flipH="1">
            <a:off x="5221411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Google Shape;296;p16"/>
          <p:cNvSpPr/>
          <p:nvPr/>
        </p:nvSpPr>
        <p:spPr>
          <a:xfrm>
            <a:off x="2418775" y="3231450"/>
            <a:ext cx="1631125" cy="839600"/>
          </a:xfrm>
          <a:custGeom>
            <a:rect b="b" l="l" r="r" t="t"/>
            <a:pathLst>
              <a:path extrusionOk="0" h="33584" w="65245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7" name="Google Shape;297;p16"/>
          <p:cNvSpPr/>
          <p:nvPr/>
        </p:nvSpPr>
        <p:spPr>
          <a:xfrm>
            <a:off x="5150525" y="3231450"/>
            <a:ext cx="1619900" cy="839600"/>
          </a:xfrm>
          <a:custGeom>
            <a:rect b="b" l="l" r="r" t="t"/>
            <a:pathLst>
              <a:path extrusionOk="0" h="33584" w="64796">
                <a:moveTo>
                  <a:pt x="0" y="13635"/>
                </a:moveTo>
                <a:lnTo>
                  <a:pt x="30878" y="33584"/>
                </a:lnTo>
                <a:lnTo>
                  <a:pt x="58536" y="33584"/>
                </a:lnTo>
                <a:lnTo>
                  <a:pt x="58818" y="0"/>
                </a:lnTo>
                <a:lnTo>
                  <a:pt x="64796" y="51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98" name="Google Shape;298;p16"/>
          <p:cNvGrpSpPr/>
          <p:nvPr/>
        </p:nvGrpSpPr>
        <p:grpSpPr>
          <a:xfrm>
            <a:off x="3189100" y="2403814"/>
            <a:ext cx="2827819" cy="1666506"/>
            <a:chOff x="3189100" y="2403814"/>
            <a:chExt cx="2827819" cy="1666506"/>
          </a:xfrm>
        </p:grpSpPr>
        <p:cxnSp>
          <p:nvCxnSpPr>
            <p:cNvPr id="299" name="Google Shape;299;p16"/>
            <p:cNvCxnSpPr/>
            <p:nvPr/>
          </p:nvCxnSpPr>
          <p:spPr>
            <a:xfrm flipH="1" rot="10800000">
              <a:off x="4380086" y="3097333"/>
              <a:ext cx="1594500" cy="945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6"/>
            <p:cNvCxnSpPr/>
            <p:nvPr/>
          </p:nvCxnSpPr>
          <p:spPr>
            <a:xfrm>
              <a:off x="3189100" y="3055719"/>
              <a:ext cx="1735800" cy="1014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6"/>
            <p:cNvCxnSpPr/>
            <p:nvPr/>
          </p:nvCxnSpPr>
          <p:spPr>
            <a:xfrm>
              <a:off x="4169825" y="2404544"/>
              <a:ext cx="1735800" cy="1014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16"/>
            <p:cNvCxnSpPr/>
            <p:nvPr/>
          </p:nvCxnSpPr>
          <p:spPr>
            <a:xfrm flipH="1" rot="10800000">
              <a:off x="3301997" y="2439067"/>
              <a:ext cx="1594500" cy="945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16"/>
            <p:cNvCxnSpPr/>
            <p:nvPr/>
          </p:nvCxnSpPr>
          <p:spPr>
            <a:xfrm>
              <a:off x="3189100" y="3054989"/>
              <a:ext cx="1735800" cy="1014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16"/>
            <p:cNvCxnSpPr/>
            <p:nvPr/>
          </p:nvCxnSpPr>
          <p:spPr>
            <a:xfrm>
              <a:off x="4169825" y="2403814"/>
              <a:ext cx="1735800" cy="1014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16"/>
            <p:cNvCxnSpPr/>
            <p:nvPr/>
          </p:nvCxnSpPr>
          <p:spPr>
            <a:xfrm flipH="1" rot="10800000">
              <a:off x="3301997" y="2438336"/>
              <a:ext cx="1594500" cy="945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16"/>
            <p:cNvCxnSpPr/>
            <p:nvPr/>
          </p:nvCxnSpPr>
          <p:spPr>
            <a:xfrm flipH="1" rot="10800000">
              <a:off x="4422419" y="3069111"/>
              <a:ext cx="1594500" cy="945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7" name="Google Shape;307;p1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 predecesor: POP (Postman Office Protocol)</a:t>
            </a:r>
            <a:endParaRPr/>
          </a:p>
        </p:txBody>
      </p:sp>
      <p:sp>
        <p:nvSpPr>
          <p:cNvPr id="308" name="Google Shape;308;p16"/>
          <p:cNvSpPr/>
          <p:nvPr/>
        </p:nvSpPr>
        <p:spPr>
          <a:xfrm>
            <a:off x="2419074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Google Shape;309;p16"/>
          <p:cNvSpPr txBox="1"/>
          <p:nvPr/>
        </p:nvSpPr>
        <p:spPr>
          <a:xfrm>
            <a:off x="480200" y="1462650"/>
            <a:ext cx="18723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Elimina las copias del servidor al descargarlos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10" name="Google Shape;310;p16"/>
          <p:cNvSpPr/>
          <p:nvPr/>
        </p:nvSpPr>
        <p:spPr>
          <a:xfrm flipH="1">
            <a:off x="5221411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Google Shape;311;p16"/>
          <p:cNvSpPr txBox="1"/>
          <p:nvPr/>
        </p:nvSpPr>
        <p:spPr>
          <a:xfrm flipH="1">
            <a:off x="6791411" y="1460875"/>
            <a:ext cx="18723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Permite solo un cliente a la vez lo use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12" name="Google Shape;312;p16"/>
          <p:cNvGrpSpPr/>
          <p:nvPr/>
        </p:nvGrpSpPr>
        <p:grpSpPr>
          <a:xfrm>
            <a:off x="3963387" y="1406817"/>
            <a:ext cx="1165988" cy="1568666"/>
            <a:chOff x="3478424" y="1308364"/>
            <a:chExt cx="2187185" cy="2942536"/>
          </a:xfrm>
        </p:grpSpPr>
        <p:sp>
          <p:nvSpPr>
            <p:cNvPr id="313" name="Google Shape;313;p16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6" name="Google Shape;356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57" name="Google Shape;357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9" name="Google Shape;359;p16"/>
          <p:cNvGrpSpPr/>
          <p:nvPr/>
        </p:nvGrpSpPr>
        <p:grpSpPr>
          <a:xfrm>
            <a:off x="5083909" y="2059788"/>
            <a:ext cx="1165988" cy="1568666"/>
            <a:chOff x="3478424" y="1308364"/>
            <a:chExt cx="2187185" cy="2942536"/>
          </a:xfrm>
        </p:grpSpPr>
        <p:sp>
          <p:nvSpPr>
            <p:cNvPr id="360" name="Google Shape;360;p16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Google Shape;403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04" name="Google Shape;404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6" name="Google Shape;406;p16"/>
          <p:cNvGrpSpPr/>
          <p:nvPr/>
        </p:nvGrpSpPr>
        <p:grpSpPr>
          <a:xfrm>
            <a:off x="2926243" y="2030519"/>
            <a:ext cx="1165988" cy="1568666"/>
            <a:chOff x="3478424" y="1308364"/>
            <a:chExt cx="2187185" cy="2942536"/>
          </a:xfrm>
        </p:grpSpPr>
        <p:sp>
          <p:nvSpPr>
            <p:cNvPr id="407" name="Google Shape;407;p16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0" name="Google Shape;450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51" name="Google Shape;451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6"/>
          <p:cNvGrpSpPr/>
          <p:nvPr/>
        </p:nvGrpSpPr>
        <p:grpSpPr>
          <a:xfrm>
            <a:off x="4046765" y="2683491"/>
            <a:ext cx="1165988" cy="1568666"/>
            <a:chOff x="3478424" y="1308364"/>
            <a:chExt cx="2187185" cy="2942536"/>
          </a:xfrm>
        </p:grpSpPr>
        <p:sp>
          <p:nvSpPr>
            <p:cNvPr id="454" name="Google Shape;454;p16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7" name="Google Shape;497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98" name="Google Shape;498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0" name="Google Shape;500;p16"/>
          <p:cNvSpPr txBox="1"/>
          <p:nvPr/>
        </p:nvSpPr>
        <p:spPr>
          <a:xfrm>
            <a:off x="480200" y="3069100"/>
            <a:ext cx="1872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No requiere conexión online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01" name="Google Shape;501;p16"/>
          <p:cNvSpPr/>
          <p:nvPr/>
        </p:nvSpPr>
        <p:spPr>
          <a:xfrm>
            <a:off x="2418775" y="3231450"/>
            <a:ext cx="1631125" cy="839600"/>
          </a:xfrm>
          <a:custGeom>
            <a:rect b="b" l="l" r="r" t="t"/>
            <a:pathLst>
              <a:path extrusionOk="0" h="33584" w="65245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2" name="Google Shape;502;p16"/>
          <p:cNvSpPr txBox="1"/>
          <p:nvPr/>
        </p:nvSpPr>
        <p:spPr>
          <a:xfrm flipH="1">
            <a:off x="6791511" y="3069100"/>
            <a:ext cx="18723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Descarga automáticamente en el cliente al iniciar sesión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03" name="Google Shape;503;p16"/>
          <p:cNvSpPr/>
          <p:nvPr/>
        </p:nvSpPr>
        <p:spPr>
          <a:xfrm>
            <a:off x="5160025" y="3231450"/>
            <a:ext cx="1610400" cy="839600"/>
          </a:xfrm>
          <a:custGeom>
            <a:rect b="b" l="l" r="r" t="t"/>
            <a:pathLst>
              <a:path extrusionOk="0" h="33584" w="64416">
                <a:moveTo>
                  <a:pt x="0" y="13825"/>
                </a:moveTo>
                <a:lnTo>
                  <a:pt x="30498" y="33584"/>
                </a:lnTo>
                <a:lnTo>
                  <a:pt x="58156" y="33584"/>
                </a:lnTo>
                <a:lnTo>
                  <a:pt x="58438" y="0"/>
                </a:lnTo>
                <a:lnTo>
                  <a:pt x="64416" y="51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7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Los clientes de IMAP</a:t>
            </a:r>
            <a:endParaRPr/>
          </a:p>
        </p:txBody>
      </p:sp>
      <p:grpSp>
        <p:nvGrpSpPr>
          <p:cNvPr id="509" name="Google Shape;509;p17"/>
          <p:cNvGrpSpPr/>
          <p:nvPr/>
        </p:nvGrpSpPr>
        <p:grpSpPr>
          <a:xfrm>
            <a:off x="872982" y="1250203"/>
            <a:ext cx="2430606" cy="3122348"/>
            <a:chOff x="2616388" y="1504175"/>
            <a:chExt cx="2082425" cy="2675075"/>
          </a:xfrm>
        </p:grpSpPr>
        <p:sp>
          <p:nvSpPr>
            <p:cNvPr id="510" name="Google Shape;510;p17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3" name="Google Shape;513;p17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14" name="Google Shape;514;p17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7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7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7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7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7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7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7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7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7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7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7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7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7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7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7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7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7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7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7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7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7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7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7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7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7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7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7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7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7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7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7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7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7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17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17"/>
          <p:cNvGrpSpPr/>
          <p:nvPr/>
        </p:nvGrpSpPr>
        <p:grpSpPr>
          <a:xfrm>
            <a:off x="4514643" y="2096271"/>
            <a:ext cx="3756392" cy="581400"/>
            <a:chOff x="4514643" y="2096271"/>
            <a:chExt cx="3756392" cy="581400"/>
          </a:xfrm>
        </p:grpSpPr>
        <p:sp>
          <p:nvSpPr>
            <p:cNvPr id="578" name="Google Shape;578;p17"/>
            <p:cNvSpPr/>
            <p:nvPr/>
          </p:nvSpPr>
          <p:spPr>
            <a:xfrm>
              <a:off x="4514643" y="2096271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7"/>
            <p:cNvSpPr txBox="1"/>
            <p:nvPr/>
          </p:nvSpPr>
          <p:spPr>
            <a:xfrm flipH="1">
              <a:off x="5278235" y="2260234"/>
              <a:ext cx="2992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La lectura online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80" name="Google Shape;580;p17"/>
          <p:cNvGrpSpPr/>
          <p:nvPr/>
        </p:nvGrpSpPr>
        <p:grpSpPr>
          <a:xfrm>
            <a:off x="4514643" y="3041054"/>
            <a:ext cx="3756117" cy="581400"/>
            <a:chOff x="4514643" y="3041029"/>
            <a:chExt cx="3756117" cy="581400"/>
          </a:xfrm>
        </p:grpSpPr>
        <p:sp>
          <p:nvSpPr>
            <p:cNvPr id="581" name="Google Shape;581;p17"/>
            <p:cNvSpPr/>
            <p:nvPr/>
          </p:nvSpPr>
          <p:spPr>
            <a:xfrm>
              <a:off x="4514643" y="3041029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7"/>
            <p:cNvSpPr txBox="1"/>
            <p:nvPr/>
          </p:nvSpPr>
          <p:spPr>
            <a:xfrm flipH="1">
              <a:off x="5277960" y="3157717"/>
              <a:ext cx="2992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La emision de mails con SMTP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83" name="Google Shape;583;p17"/>
          <p:cNvGrpSpPr/>
          <p:nvPr/>
        </p:nvGrpSpPr>
        <p:grpSpPr>
          <a:xfrm>
            <a:off x="4514643" y="1151512"/>
            <a:ext cx="3756117" cy="581400"/>
            <a:chOff x="4514643" y="1151512"/>
            <a:chExt cx="3756117" cy="581400"/>
          </a:xfrm>
        </p:grpSpPr>
        <p:sp>
          <p:nvSpPr>
            <p:cNvPr id="584" name="Google Shape;584;p17"/>
            <p:cNvSpPr/>
            <p:nvPr/>
          </p:nvSpPr>
          <p:spPr>
            <a:xfrm>
              <a:off x="4514643" y="1151512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7"/>
            <p:cNvSpPr txBox="1"/>
            <p:nvPr/>
          </p:nvSpPr>
          <p:spPr>
            <a:xfrm flipH="1">
              <a:off x="5277960" y="1268200"/>
              <a:ext cx="2992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accesibilidad sencilla para múltiples usuarios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86" name="Google Shape;586;p17"/>
          <p:cNvGrpSpPr/>
          <p:nvPr/>
        </p:nvGrpSpPr>
        <p:grpSpPr>
          <a:xfrm>
            <a:off x="4652388" y="4121807"/>
            <a:ext cx="258422" cy="338602"/>
            <a:chOff x="5096732" y="2187564"/>
            <a:chExt cx="258422" cy="338602"/>
          </a:xfrm>
        </p:grpSpPr>
        <p:sp>
          <p:nvSpPr>
            <p:cNvPr id="587" name="Google Shape;587;p17"/>
            <p:cNvSpPr/>
            <p:nvPr/>
          </p:nvSpPr>
          <p:spPr>
            <a:xfrm>
              <a:off x="5315391" y="2247184"/>
              <a:ext cx="39764" cy="19891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5214564" y="2187564"/>
              <a:ext cx="32670" cy="39764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5284164" y="2187564"/>
              <a:ext cx="32670" cy="39764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5176243" y="2247184"/>
              <a:ext cx="39782" cy="19891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5096732" y="2347254"/>
              <a:ext cx="59655" cy="178912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2" name="Google Shape;592;p17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593" name="Google Shape;593;p17"/>
            <p:cNvSpPr/>
            <p:nvPr/>
          </p:nvSpPr>
          <p:spPr>
            <a:xfrm>
              <a:off x="5073161" y="3210325"/>
              <a:ext cx="340520" cy="279651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5073109" y="3368712"/>
              <a:ext cx="101144" cy="61662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5206412" y="3150705"/>
              <a:ext cx="207269" cy="139165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6" name="Google Shape;596;p17"/>
          <p:cNvGrpSpPr/>
          <p:nvPr/>
        </p:nvGrpSpPr>
        <p:grpSpPr>
          <a:xfrm>
            <a:off x="4635729" y="2217349"/>
            <a:ext cx="339253" cy="339253"/>
            <a:chOff x="5061713" y="4084392"/>
            <a:chExt cx="339253" cy="339253"/>
          </a:xfrm>
        </p:grpSpPr>
        <p:sp>
          <p:nvSpPr>
            <p:cNvPr id="597" name="Google Shape;597;p17"/>
            <p:cNvSpPr/>
            <p:nvPr/>
          </p:nvSpPr>
          <p:spPr>
            <a:xfrm>
              <a:off x="5061713" y="4219175"/>
              <a:ext cx="339253" cy="204471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5340678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5071676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141910" y="4084392"/>
              <a:ext cx="178912" cy="236683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1" name="Google Shape;601;p17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602" name="Google Shape;602;p17"/>
            <p:cNvSpPr/>
            <p:nvPr/>
          </p:nvSpPr>
          <p:spPr>
            <a:xfrm>
              <a:off x="5110273" y="1532297"/>
              <a:ext cx="52491" cy="39764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5110273" y="1312952"/>
              <a:ext cx="198785" cy="199489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110273" y="1253332"/>
              <a:ext cx="198785" cy="39764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5169910" y="1353402"/>
              <a:ext cx="218658" cy="239183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6" name="Google Shape;606;p17"/>
          <p:cNvGrpSpPr/>
          <p:nvPr/>
        </p:nvGrpSpPr>
        <p:grpSpPr>
          <a:xfrm>
            <a:off x="2492800" y="1272575"/>
            <a:ext cx="2021568" cy="2088525"/>
            <a:chOff x="2493075" y="1257950"/>
            <a:chExt cx="2021568" cy="2088525"/>
          </a:xfrm>
        </p:grpSpPr>
        <p:sp>
          <p:nvSpPr>
            <p:cNvPr id="607" name="Google Shape;607;p17"/>
            <p:cNvSpPr/>
            <p:nvPr/>
          </p:nvSpPr>
          <p:spPr>
            <a:xfrm>
              <a:off x="2524725" y="1257950"/>
              <a:ext cx="1491400" cy="2062450"/>
            </a:xfrm>
            <a:custGeom>
              <a:rect b="b" l="l" r="r" t="t"/>
              <a:pathLst>
                <a:path extrusionOk="0" h="82498" w="59656">
                  <a:moveTo>
                    <a:pt x="0" y="19811"/>
                  </a:moveTo>
                  <a:lnTo>
                    <a:pt x="30639" y="0"/>
                  </a:lnTo>
                  <a:lnTo>
                    <a:pt x="59656" y="0"/>
                  </a:lnTo>
                  <a:lnTo>
                    <a:pt x="59656" y="82498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608" name="Google Shape;608;p17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17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17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1" name="Google Shape;611;p17"/>
            <p:cNvSpPr/>
            <p:nvPr/>
          </p:nvSpPr>
          <p:spPr>
            <a:xfrm>
              <a:off x="2493075" y="1257950"/>
              <a:ext cx="1523025" cy="2088525"/>
            </a:xfrm>
            <a:custGeom>
              <a:rect b="b" l="l" r="r" t="t"/>
              <a:pathLst>
                <a:path extrusionOk="0" h="83541" w="60921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921" y="83541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612" name="Google Shape;612;p17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7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7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8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Los clientes de POP</a:t>
            </a:r>
            <a:endParaRPr/>
          </a:p>
        </p:txBody>
      </p:sp>
      <p:grpSp>
        <p:nvGrpSpPr>
          <p:cNvPr id="620" name="Google Shape;620;p18"/>
          <p:cNvGrpSpPr/>
          <p:nvPr/>
        </p:nvGrpSpPr>
        <p:grpSpPr>
          <a:xfrm>
            <a:off x="872982" y="1250203"/>
            <a:ext cx="2430606" cy="3122348"/>
            <a:chOff x="2616388" y="1504175"/>
            <a:chExt cx="2082425" cy="2675075"/>
          </a:xfrm>
        </p:grpSpPr>
        <p:sp>
          <p:nvSpPr>
            <p:cNvPr id="621" name="Google Shape;621;p18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4" name="Google Shape;624;p18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25" name="Google Shape;625;p18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8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8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8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8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8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8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8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8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8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8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8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8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8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8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8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8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8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8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8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8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18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8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8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8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8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8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8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8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8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8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8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8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8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8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8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8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8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8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8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8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8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8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8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8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8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8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1" name="Google Shape;681;p18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18"/>
          <p:cNvGrpSpPr/>
          <p:nvPr/>
        </p:nvGrpSpPr>
        <p:grpSpPr>
          <a:xfrm>
            <a:off x="4514643" y="2096271"/>
            <a:ext cx="3756392" cy="581400"/>
            <a:chOff x="4514643" y="2096271"/>
            <a:chExt cx="3756392" cy="581400"/>
          </a:xfrm>
        </p:grpSpPr>
        <p:sp>
          <p:nvSpPr>
            <p:cNvPr id="689" name="Google Shape;689;p18"/>
            <p:cNvSpPr/>
            <p:nvPr/>
          </p:nvSpPr>
          <p:spPr>
            <a:xfrm>
              <a:off x="4514643" y="2096271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8"/>
            <p:cNvSpPr txBox="1"/>
            <p:nvPr/>
          </p:nvSpPr>
          <p:spPr>
            <a:xfrm flipH="1">
              <a:off x="5278235" y="2260234"/>
              <a:ext cx="2992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Lectura offline de mails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91" name="Google Shape;691;p18"/>
          <p:cNvGrpSpPr/>
          <p:nvPr/>
        </p:nvGrpSpPr>
        <p:grpSpPr>
          <a:xfrm>
            <a:off x="4514643" y="3041054"/>
            <a:ext cx="3756117" cy="581400"/>
            <a:chOff x="4514643" y="3041029"/>
            <a:chExt cx="3756117" cy="581400"/>
          </a:xfrm>
        </p:grpSpPr>
        <p:sp>
          <p:nvSpPr>
            <p:cNvPr id="692" name="Google Shape;692;p18"/>
            <p:cNvSpPr/>
            <p:nvPr/>
          </p:nvSpPr>
          <p:spPr>
            <a:xfrm>
              <a:off x="4514643" y="3041029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8"/>
            <p:cNvSpPr txBox="1"/>
            <p:nvPr/>
          </p:nvSpPr>
          <p:spPr>
            <a:xfrm flipH="1">
              <a:off x="5277960" y="3157717"/>
              <a:ext cx="2992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La emision de mails con SMTP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94" name="Google Shape;694;p18"/>
          <p:cNvGrpSpPr/>
          <p:nvPr/>
        </p:nvGrpSpPr>
        <p:grpSpPr>
          <a:xfrm>
            <a:off x="4514643" y="1151512"/>
            <a:ext cx="3756117" cy="581400"/>
            <a:chOff x="4514643" y="1151512"/>
            <a:chExt cx="3756117" cy="581400"/>
          </a:xfrm>
        </p:grpSpPr>
        <p:sp>
          <p:nvSpPr>
            <p:cNvPr id="695" name="Google Shape;695;p18"/>
            <p:cNvSpPr/>
            <p:nvPr/>
          </p:nvSpPr>
          <p:spPr>
            <a:xfrm>
              <a:off x="4514643" y="1151512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8"/>
            <p:cNvSpPr txBox="1"/>
            <p:nvPr/>
          </p:nvSpPr>
          <p:spPr>
            <a:xfrm flipH="1">
              <a:off x="5277960" y="1268200"/>
              <a:ext cx="2992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accesibilidad sencilla 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97" name="Google Shape;697;p18"/>
          <p:cNvGrpSpPr/>
          <p:nvPr/>
        </p:nvGrpSpPr>
        <p:grpSpPr>
          <a:xfrm>
            <a:off x="4652388" y="4121807"/>
            <a:ext cx="258422" cy="338602"/>
            <a:chOff x="5096732" y="2187564"/>
            <a:chExt cx="258422" cy="338602"/>
          </a:xfrm>
        </p:grpSpPr>
        <p:sp>
          <p:nvSpPr>
            <p:cNvPr id="698" name="Google Shape;698;p18"/>
            <p:cNvSpPr/>
            <p:nvPr/>
          </p:nvSpPr>
          <p:spPr>
            <a:xfrm>
              <a:off x="5315391" y="2247184"/>
              <a:ext cx="39764" cy="19891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5214564" y="2187564"/>
              <a:ext cx="32670" cy="39764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5284164" y="2187564"/>
              <a:ext cx="32670" cy="39764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5176243" y="2247184"/>
              <a:ext cx="39782" cy="19891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5096732" y="2347254"/>
              <a:ext cx="59655" cy="178912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03" name="Google Shape;703;p18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704" name="Google Shape;704;p18"/>
            <p:cNvSpPr/>
            <p:nvPr/>
          </p:nvSpPr>
          <p:spPr>
            <a:xfrm>
              <a:off x="5073161" y="3210325"/>
              <a:ext cx="340520" cy="279651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5073109" y="3368712"/>
              <a:ext cx="101144" cy="61662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5206412" y="3150705"/>
              <a:ext cx="207269" cy="139165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07" name="Google Shape;707;p18"/>
          <p:cNvGrpSpPr/>
          <p:nvPr/>
        </p:nvGrpSpPr>
        <p:grpSpPr>
          <a:xfrm>
            <a:off x="4635729" y="2217349"/>
            <a:ext cx="339253" cy="339253"/>
            <a:chOff x="5061713" y="4084392"/>
            <a:chExt cx="339253" cy="339253"/>
          </a:xfrm>
        </p:grpSpPr>
        <p:sp>
          <p:nvSpPr>
            <p:cNvPr id="708" name="Google Shape;708;p18"/>
            <p:cNvSpPr/>
            <p:nvPr/>
          </p:nvSpPr>
          <p:spPr>
            <a:xfrm>
              <a:off x="5061713" y="4219175"/>
              <a:ext cx="339253" cy="204471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5340678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5071676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5141910" y="4084392"/>
              <a:ext cx="178912" cy="236683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2" name="Google Shape;712;p18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713" name="Google Shape;713;p18"/>
            <p:cNvSpPr/>
            <p:nvPr/>
          </p:nvSpPr>
          <p:spPr>
            <a:xfrm>
              <a:off x="5110273" y="1532297"/>
              <a:ext cx="52491" cy="39764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5110273" y="1312952"/>
              <a:ext cx="198785" cy="199489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5110273" y="1253332"/>
              <a:ext cx="198785" cy="39764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5169910" y="1353402"/>
              <a:ext cx="218658" cy="239183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7" name="Google Shape;717;p18"/>
          <p:cNvGrpSpPr/>
          <p:nvPr/>
        </p:nvGrpSpPr>
        <p:grpSpPr>
          <a:xfrm>
            <a:off x="2492800" y="1272575"/>
            <a:ext cx="2021568" cy="2088525"/>
            <a:chOff x="2493075" y="1257950"/>
            <a:chExt cx="2021568" cy="2088525"/>
          </a:xfrm>
        </p:grpSpPr>
        <p:sp>
          <p:nvSpPr>
            <p:cNvPr id="718" name="Google Shape;718;p18"/>
            <p:cNvSpPr/>
            <p:nvPr/>
          </p:nvSpPr>
          <p:spPr>
            <a:xfrm>
              <a:off x="2524725" y="1257950"/>
              <a:ext cx="1491400" cy="2062450"/>
            </a:xfrm>
            <a:custGeom>
              <a:rect b="b" l="l" r="r" t="t"/>
              <a:pathLst>
                <a:path extrusionOk="0" h="82498" w="59656">
                  <a:moveTo>
                    <a:pt x="0" y="19811"/>
                  </a:moveTo>
                  <a:lnTo>
                    <a:pt x="30639" y="0"/>
                  </a:lnTo>
                  <a:lnTo>
                    <a:pt x="59656" y="0"/>
                  </a:lnTo>
                  <a:lnTo>
                    <a:pt x="59656" y="82498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719" name="Google Shape;719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2" name="Google Shape;722;p18"/>
            <p:cNvSpPr/>
            <p:nvPr/>
          </p:nvSpPr>
          <p:spPr>
            <a:xfrm>
              <a:off x="2493075" y="1257950"/>
              <a:ext cx="1523025" cy="2088525"/>
            </a:xfrm>
            <a:custGeom>
              <a:rect b="b" l="l" r="r" t="t"/>
              <a:pathLst>
                <a:path extrusionOk="0" h="83541" w="60921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921" y="83541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723" name="Google Shape;723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