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C54B-CA7B-442B-A7D2-0EE45EE3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E712B-8A49-415C-BD22-386CE1CF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03F5-8A90-45A2-975A-AE736F96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CD46-50D5-4000-8465-2AE72BB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9729-A98C-47DB-8310-35AA2110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27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CB92-5CCF-471B-83BC-A9129A82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A6A0-0D5B-4B0B-90C5-A57CC748E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7E64-8C1B-4B61-B235-814D7C17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5D15-351D-4F42-8240-15723767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BE8C-478F-47EB-90F5-F166A83F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78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E290D-6988-4253-955D-DD0085905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A509-317C-4D6E-B93B-29F8899AB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CC59-3278-4A74-BDF2-C0023AED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D24B-8682-41EA-9327-AFFB9BB9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95FC-3B17-47AC-B7CB-8D0887C9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3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6B9B-0BB4-45AA-9E58-E045AD4D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5481-00D6-44D1-A761-8547895B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F196-4C5E-4E9E-BCE6-0879CA8E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EF81-787A-4E8F-9916-547F3D96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9BE9-80B2-4945-A7F0-0EA51BA1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18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DFB2-A768-4D82-AA77-FE3E63FB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8FC7F-0422-421D-B45A-23DC26CC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C1E5-8832-4B51-B43F-2726F245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77DA7-A512-4A3C-AE6D-887DAE1A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6B2D-2E34-489E-BCF3-C0DA6C6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1756-5864-44E3-9D69-330DA17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72A5-4E07-4C6B-9537-ED55744A9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1D7B1-1C2D-44EB-A03D-729C6EBC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E4A7F-98D9-4F30-A13D-03BC551C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D8B8-D6EA-491C-9A67-073BD570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220ED-9077-437A-BEA3-3A807B42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5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C27C-1C2A-445A-8BB2-9FFE7E7F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E0B1-1ACE-4D6C-AF3C-73D851C7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A60F5-7665-4A85-8600-612B526F2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E8F89-FE12-49FD-956F-2048C078C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99EEB-FE45-4421-9B89-904CCFF6D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15FF4-53CA-47F2-9AE1-6231203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1AF11-DCC8-414E-AD5A-2486B43C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DA5F5-9ACD-4FFC-8158-23F5C386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64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AA55-BB99-4CDF-B418-B3635DDF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13017-C42E-4947-B117-AC09C1FC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8185A-F555-46C6-989C-010B75FB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EC281-8F05-48BD-AE4F-F4D743BE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922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C9D80-6CDC-48ED-86AF-39AD9505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66553-3423-436D-8870-28766D08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94A1E-62EB-444D-A180-A83D71F8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297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56CB-F7DA-4E97-96B8-26E9092A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1301-28BC-490F-BB8E-3D819D0F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738D3-754D-4E42-A2EA-AA3B5A0A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F3DE-2926-4C32-B7AE-15F693CD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99D51-B077-46D5-8242-FA63876A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D1D8-892F-4601-883A-2E59CCB3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8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9577-80E7-4908-ABD6-6BDAEFA0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45157-E140-4A52-8871-A3AC9343D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C3988-0106-4CF7-A3D6-E19B95A6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D8CC7-C37D-459D-9BC9-142FD215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5278-DB8A-4008-9276-0CFF0CB8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A2D7-0B42-4EED-9DA1-D05BC787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53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92EB4-F8ED-405E-AD59-BCE5F14B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A976-8E58-4C1D-9992-49E62102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3697-314E-473E-A5FC-AF427E26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259A-3AEB-4124-A62E-1A6DA20C1B65}" type="datetimeFigureOut">
              <a:rPr lang="de-CH" smtClean="0"/>
              <a:t>08.02.2022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1FE5-F016-447D-85D8-60DCBFAAC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81C0-676E-47AA-8FD2-957BD4192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66FD0-8BF5-4591-9F5B-81CFFCDD53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640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C2E1-AFB9-4D3C-8952-09F294E9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843-3D6A-41DC-89C3-FBBE86EF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Auswählen und anonymisieren von Nachrichten</a:t>
            </a:r>
          </a:p>
          <a:p>
            <a:r>
              <a:rPr lang="de-CH" dirty="0"/>
              <a:t>Bot Nachrichten erkennen und automatisch auswählen</a:t>
            </a:r>
          </a:p>
          <a:p>
            <a:r>
              <a:rPr lang="de-CH" dirty="0"/>
              <a:t>Flows FAQ automatisch auswählen</a:t>
            </a:r>
          </a:p>
          <a:p>
            <a:r>
              <a:rPr lang="de-CH" dirty="0"/>
              <a:t>(Geplant) auto anonymisierung</a:t>
            </a:r>
          </a:p>
          <a:p>
            <a:r>
              <a:rPr lang="de-CH" dirty="0"/>
              <a:t>Korrektes FAQ auswählen </a:t>
            </a:r>
          </a:p>
          <a:p>
            <a:r>
              <a:rPr lang="de-CH" dirty="0"/>
              <a:t>Einfache FAQ Suche</a:t>
            </a:r>
          </a:p>
          <a:p>
            <a:r>
              <a:rPr lang="de-CH" dirty="0"/>
              <a:t>(Geplant) preloading von Chat-Logs </a:t>
            </a:r>
          </a:p>
          <a:p>
            <a:r>
              <a:rPr lang="de-CH" dirty="0"/>
              <a:t>Nachrichten in Testumgebung exportieren</a:t>
            </a:r>
          </a:p>
        </p:txBody>
      </p:sp>
    </p:spTree>
    <p:extLst>
      <p:ext uri="{BB962C8B-B14F-4D97-AF65-F5344CB8AC3E}">
        <p14:creationId xmlns:p14="http://schemas.microsoft.com/office/powerpoint/2010/main" val="71533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2BC9-C197-483A-8C09-E9AD156F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041E-8AD2-4A68-BE00-A5B9F1E5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Häufig benutzte Formulierungen über Buttons eintragen</a:t>
            </a:r>
          </a:p>
          <a:p>
            <a:r>
              <a:rPr lang="de-CH" dirty="0"/>
              <a:t>Frageserien erstellen (geplant) multi threading + Vorbereitung</a:t>
            </a:r>
          </a:p>
          <a:p>
            <a:r>
              <a:rPr lang="de-CH" dirty="0"/>
              <a:t>Korrektes FAQ/Flow eintragen</a:t>
            </a:r>
          </a:p>
          <a:p>
            <a:r>
              <a:rPr lang="de-CH" dirty="0"/>
              <a:t>Output indexieren unter ausgespieltes FAQ und korrektes FAQ</a:t>
            </a:r>
          </a:p>
          <a:p>
            <a:r>
              <a:rPr lang="de-CH" dirty="0"/>
              <a:t>(Geplant) Suchfeldindikator mit Datenbank verbinden und bereits gestellte Fragen prüfen</a:t>
            </a:r>
          </a:p>
          <a:p>
            <a:r>
              <a:rPr lang="de-CH" dirty="0"/>
              <a:t>Eventuell neue Fragen unter Variants ergänzen</a:t>
            </a:r>
          </a:p>
        </p:txBody>
      </p:sp>
    </p:spTree>
    <p:extLst>
      <p:ext uri="{BB962C8B-B14F-4D97-AF65-F5344CB8AC3E}">
        <p14:creationId xmlns:p14="http://schemas.microsoft.com/office/powerpoint/2010/main" val="276677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0513-E9B2-46BA-A19C-0BABC632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Zukünftiges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F820-F9FE-49B5-827E-DBF006EE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Flow charts für Flows. Stellen markieren</a:t>
            </a:r>
          </a:p>
          <a:p>
            <a:r>
              <a:rPr lang="de-CH" dirty="0"/>
              <a:t>Selenium ist beliebig skalierbar</a:t>
            </a:r>
          </a:p>
          <a:p>
            <a:r>
              <a:rPr lang="de-CH" dirty="0"/>
              <a:t>Automatische Tests mit Fragen aus Datenbank</a:t>
            </a:r>
          </a:p>
          <a:p>
            <a:r>
              <a:rPr lang="de-CH" dirty="0"/>
              <a:t>Getestet und funktioniert noch | funktioniert nicht mehr | funktioniert immer noch nicht | funktioniert jetzt</a:t>
            </a:r>
          </a:p>
          <a:p>
            <a:r>
              <a:rPr lang="de-CH" dirty="0"/>
              <a:t>Automatisch generierter Output für neue Tests</a:t>
            </a:r>
          </a:p>
          <a:p>
            <a:r>
              <a:rPr lang="de-CH" dirty="0"/>
              <a:t>Automatisiertes Reporting</a:t>
            </a:r>
          </a:p>
          <a:p>
            <a:r>
              <a:rPr lang="de-CH" dirty="0"/>
              <a:t>Register mit offenen Tickets dem Fälle zugeordnet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108364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988F-2A60-44FA-810D-A473EFEB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Challanges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13A0-4D02-4872-B98C-E80529FE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Excel 365</a:t>
            </a:r>
          </a:p>
          <a:p>
            <a:r>
              <a:rPr lang="de-CH" dirty="0"/>
              <a:t>GNU GPL Licence</a:t>
            </a:r>
          </a:p>
          <a:p>
            <a:r>
              <a:rPr lang="de-CH" dirty="0"/>
              <a:t>Kundendaten</a:t>
            </a:r>
          </a:p>
          <a:p>
            <a:r>
              <a:rPr lang="de-CH" dirty="0"/>
              <a:t>Bessere Testumgebung</a:t>
            </a:r>
          </a:p>
          <a:p>
            <a:r>
              <a:rPr lang="de-CH" dirty="0"/>
              <a:t>Python/IDE Compiler</a:t>
            </a:r>
          </a:p>
          <a:p>
            <a:r>
              <a:rPr lang="de-CH" dirty="0"/>
              <a:t>Datenbank, cloud</a:t>
            </a:r>
          </a:p>
          <a:p>
            <a:r>
              <a:rPr lang="de-CH" dirty="0"/>
              <a:t>Settings &amp; Registry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706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Analyse</vt:lpstr>
      <vt:lpstr>Testing</vt:lpstr>
      <vt:lpstr>Zukünftiges </vt:lpstr>
      <vt:lpstr>Challanges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</dc:title>
  <dc:creator>mois diabate</dc:creator>
  <cp:lastModifiedBy>mois diabate</cp:lastModifiedBy>
  <cp:revision>4</cp:revision>
  <dcterms:created xsi:type="dcterms:W3CDTF">2022-02-08T14:25:32Z</dcterms:created>
  <dcterms:modified xsi:type="dcterms:W3CDTF">2022-02-08T14:59:57Z</dcterms:modified>
</cp:coreProperties>
</file>