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81E9-41A3-4573-83BC-87A90F3DA2F4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652B-B3DD-481A-A90E-449D3218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98F977-C620-4F65-B080-3B5E17591328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7CB-D8C4-4317-918C-3F3CEB253E41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C4C-4568-4692-B721-4D59C379857B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CA9-E571-4793-BE51-27ECFB87595D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9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889-7C11-4F41-AE9B-61BDA71EAF8B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03A4-DE33-4407-9AE7-1762C5550D20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4136-DD16-4653-8B04-B1D0F07978D2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FE9-F138-4C72-B280-18B4B66CDB80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FD08-ABE2-40EA-9767-389B3B39EEE2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8E15-4931-4787-84D4-25EDB135A18F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74C7-41BF-40E7-8DFA-CD8384D55F81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D340-6462-4043-8B68-9BE245F5C019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A23-5CD5-4557-AB4C-C18C8270C1AA}" type="datetime1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C89-965A-4288-B7A5-AF10CC7D8F23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43D9-A9B7-4561-A8A0-C0B8D38890D5}" type="datetime1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2B0-36DA-4361-98F8-0A1456C9F046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000A-8194-4B7D-8764-78A5F0357CD3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418-2BCC-49DC-8C2E-B5BF3163AF10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FCA4-DB95-4A34-BB4A-15CECD83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Hidden Layer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D5BC-29AB-4DC7-B595-5F79626D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Huibregtse</a:t>
            </a:r>
          </a:p>
          <a:p>
            <a:r>
              <a:rPr lang="en-US" dirty="0"/>
              <a:t>whuibreg@iu.edu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915E-B567-438C-9981-DD931A1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1711" y="649287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1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893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3A1-F8C1-4F4F-A8D5-318EC61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MultiCore</a:t>
            </a:r>
            <a:r>
              <a:rPr lang="en-US" dirty="0"/>
              <a:t>/</a:t>
            </a:r>
            <a:r>
              <a:rPr lang="en-US" dirty="0" err="1"/>
              <a:t>ManyCore</a:t>
            </a:r>
            <a:r>
              <a:rPr lang="en-US" dirty="0"/>
              <a:t>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83F8-7561-42A3-8B94-0BEFABB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673" y="648603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2</a:t>
            </a:fld>
            <a:r>
              <a:rPr lang="en-US" dirty="0"/>
              <a:t>/6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4CA52-4C95-47EF-8648-F4188EA378EE}"/>
              </a:ext>
            </a:extLst>
          </p:cNvPr>
          <p:cNvSpPr txBox="1"/>
          <p:nvPr/>
        </p:nvSpPr>
        <p:spPr>
          <a:xfrm>
            <a:off x="8831396" y="3429000"/>
            <a:ext cx="320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run in multiple cores at once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58D96-7780-445A-85F6-9C7ECE180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2073245"/>
            <a:ext cx="7935689" cy="4166237"/>
          </a:xfrm>
        </p:spPr>
      </p:pic>
    </p:spTree>
    <p:extLst>
      <p:ext uri="{BB962C8B-B14F-4D97-AF65-F5344CB8AC3E}">
        <p14:creationId xmlns:p14="http://schemas.microsoft.com/office/powerpoint/2010/main" val="21271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81-8E3E-4BDC-A511-87ECB4E9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</a:t>
            </a:r>
            <a:r>
              <a:rPr lang="en-US" dirty="0" err="1"/>
              <a:t>DataFlow</a:t>
            </a:r>
            <a:r>
              <a:rPr lang="en-US" dirty="0"/>
              <a:t>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2C9-CB7A-44DF-B831-5BA63ECF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parsed in as vector</a:t>
            </a:r>
          </a:p>
          <a:p>
            <a:r>
              <a:rPr lang="en-US" dirty="0"/>
              <a:t>Matrix multiplication with supplied hidden layer weights to find pre-activation value at a node</a:t>
            </a:r>
          </a:p>
          <a:p>
            <a:r>
              <a:rPr lang="en-US" dirty="0"/>
              <a:t>Activation function (</a:t>
            </a:r>
            <a:r>
              <a:rPr lang="en-US" dirty="0" err="1"/>
              <a:t>ReLu</a:t>
            </a:r>
            <a:r>
              <a:rPr lang="en-US" dirty="0"/>
              <a:t>) calculated at each node</a:t>
            </a:r>
          </a:p>
          <a:p>
            <a:r>
              <a:rPr lang="en-US" dirty="0"/>
              <a:t>Activations streamed out as a vector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EA56-8ABF-4BC0-8569-9EF69DA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5321" y="649287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3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348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B73-0A83-4344-9ADE-6048B655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73" y="264060"/>
            <a:ext cx="9905998" cy="1478570"/>
          </a:xfrm>
        </p:spPr>
        <p:txBody>
          <a:bodyPr/>
          <a:lstStyle/>
          <a:p>
            <a:r>
              <a:rPr lang="en-US" dirty="0"/>
              <a:t>Kernel and Host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2769-2DA6-4E39-A121-4EE3A1A2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407" y="6411377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4</a:t>
            </a:fld>
            <a:r>
              <a:rPr lang="en-US" dirty="0"/>
              <a:t>/6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17B69-6289-40E1-97DD-5B74B9FA7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99" y="1465836"/>
            <a:ext cx="4952999" cy="4714580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95A773-040C-4E73-8FA5-A08492FF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2" y="1482735"/>
            <a:ext cx="4916906" cy="46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19E-61D7-439F-BF2E-69FF69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EA913-63D0-48A1-A073-FE6DA8A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0571" y="643572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5</a:t>
            </a:fld>
            <a:r>
              <a:rPr lang="en-US" dirty="0"/>
              <a:t>/6</a:t>
            </a:r>
          </a:p>
        </p:txBody>
      </p:sp>
      <p:pic>
        <p:nvPicPr>
          <p:cNvPr id="9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F9A2DE0-EB32-4FFB-9649-109E9CC0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33" y="1888446"/>
            <a:ext cx="4022389" cy="399791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78CA97-A78C-411D-8EE1-16F196398FDB}"/>
              </a:ext>
            </a:extLst>
          </p:cNvPr>
          <p:cNvSpPr txBox="1"/>
          <p:nvPr/>
        </p:nvSpPr>
        <p:spPr>
          <a:xfrm>
            <a:off x="2516842" y="5870150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Execution Graph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E92ED343-CFD0-49C8-A877-13E01C6B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57" y="1913469"/>
            <a:ext cx="2734979" cy="39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E83-5109-4133-98AD-15A29A1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Performance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6161-89E4-4355-AE65-26EBFF8F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6514"/>
          </a:xfrm>
        </p:spPr>
        <p:txBody>
          <a:bodyPr>
            <a:normAutofit/>
          </a:bodyPr>
          <a:lstStyle/>
          <a:p>
            <a:r>
              <a:rPr lang="en-US" dirty="0"/>
              <a:t>Allows hidden layer predictions at logic gate level, so significant speed increase over </a:t>
            </a:r>
            <a:r>
              <a:rPr lang="en-US" dirty="0" err="1"/>
              <a:t>ControlFlow</a:t>
            </a:r>
            <a:r>
              <a:rPr lang="en-US" dirty="0"/>
              <a:t> implementation if input was IP stream</a:t>
            </a:r>
          </a:p>
          <a:p>
            <a:r>
              <a:rPr lang="en-US" dirty="0"/>
              <a:t>Does not support weight training for hidden layer weights; only capable of predictions</a:t>
            </a:r>
          </a:p>
          <a:p>
            <a:r>
              <a:rPr lang="en-US" dirty="0"/>
              <a:t>Would require a ‘re-burn’ of FPGA when changing hidden layer weights or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CBE9-62F3-482A-AAFF-1A1B505C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0421" y="649287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6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4656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2114</TotalTime>
  <Words>132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Hidden Layer Prediction</vt:lpstr>
      <vt:lpstr>MultiCore/ManyCore Implementation</vt:lpstr>
      <vt:lpstr>Essence of DataFlow Execution</vt:lpstr>
      <vt:lpstr>Kernel and Host Code</vt:lpstr>
      <vt:lpstr>Execution Graphs</vt:lpstr>
      <vt:lpstr>Measured Performance and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Homogeneity Edge Detection</dc:title>
  <dc:creator>Greg Huibregtse</dc:creator>
  <cp:lastModifiedBy>Greg Huibregtse</cp:lastModifiedBy>
  <cp:revision>20</cp:revision>
  <dcterms:created xsi:type="dcterms:W3CDTF">2019-03-28T16:04:15Z</dcterms:created>
  <dcterms:modified xsi:type="dcterms:W3CDTF">2019-07-05T05:00:34Z</dcterms:modified>
</cp:coreProperties>
</file>