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Layer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40CD1CD-B284-4C6A-BDF0-71086595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20F3-60BF-4712-92AA-5D02B2E7C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is a vector containing m values </a:t>
            </a:r>
          </a:p>
          <a:p>
            <a:r>
              <a:rPr lang="en-US" dirty="0"/>
              <a:t>A supplied n x m weights matrix represents the weights for each node in a network</a:t>
            </a:r>
          </a:p>
          <a:p>
            <a:r>
              <a:rPr lang="en-US" dirty="0"/>
              <a:t>Activations at each node are calculated using matrix multiplication and the Rectified Linear Units (</a:t>
            </a:r>
            <a:r>
              <a:rPr lang="en-US" dirty="0" err="1"/>
              <a:t>ReLu</a:t>
            </a:r>
            <a:r>
              <a:rPr lang="en-US" dirty="0"/>
              <a:t>) </a:t>
            </a:r>
          </a:p>
          <a:p>
            <a:r>
              <a:rPr lang="en-US" dirty="0"/>
              <a:t>These outputs are streamed 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2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vector sizes can be different, so this could be used for transforming inputs into a new vector space</a:t>
            </a:r>
          </a:p>
          <a:p>
            <a:r>
              <a:rPr lang="en-US" dirty="0"/>
              <a:t>Time-sensitive (e.g. financial) network predictions as input stream could be IP Stream</a:t>
            </a:r>
          </a:p>
          <a:p>
            <a:r>
              <a:rPr lang="en-US" dirty="0"/>
              <a:t>Large-batch network weight learning due to speed of calculations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E4D3F5-CB85-4F97-9635-165DC40B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3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2A13-7796-4A4D-B495-3301567E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Input is vector of floating point values</a:t>
            </a:r>
          </a:p>
          <a:p>
            <a:r>
              <a:rPr lang="en-US" sz="3200" dirty="0"/>
              <a:t>8 bit exponent, 24 bit mantissa</a:t>
            </a:r>
          </a:p>
          <a:p>
            <a:r>
              <a:rPr lang="en-US" sz="3200" dirty="0"/>
              <a:t>Vector size (M) passed to Kernel</a:t>
            </a:r>
          </a:p>
          <a:p>
            <a:r>
              <a:rPr lang="en-US" sz="3200" dirty="0"/>
              <a:t>N x M weights matrix passed to Kernel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4CA7EA-7E94-45BA-BEE9-3EE9994B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4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779F-A3B4-4DAB-9009-1671170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Stream of activations vectors containing N floating points</a:t>
            </a:r>
          </a:p>
          <a:p>
            <a:r>
              <a:rPr lang="en-US" sz="3200" dirty="0"/>
              <a:t>Activation output determined using Rectified Linear Units (</a:t>
            </a:r>
            <a:r>
              <a:rPr lang="en-US" sz="3200" dirty="0" err="1"/>
              <a:t>ReLu</a:t>
            </a:r>
            <a:r>
              <a:rPr lang="en-US" sz="3200" dirty="0"/>
              <a:t>) activation function</a:t>
            </a:r>
          </a:p>
          <a:p>
            <a:endParaRPr lang="en-US" sz="32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484EB9-D0B2-4693-8B71-D49934E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5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Performance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Much faster execution than a </a:t>
            </a:r>
            <a:r>
              <a:rPr lang="en-US" sz="2800" dirty="0" err="1"/>
              <a:t>ControlFlow</a:t>
            </a:r>
            <a:r>
              <a:rPr lang="en-US" sz="2800" dirty="0"/>
              <a:t> implementation, especially when the input data arrives via IP Stream</a:t>
            </a:r>
          </a:p>
          <a:p>
            <a:r>
              <a:rPr lang="en-US" sz="2800" dirty="0"/>
              <a:t>Multiple Kernels could be chained together to create a multilayer perceptron</a:t>
            </a:r>
          </a:p>
          <a:p>
            <a:r>
              <a:rPr lang="en-US" sz="2800" dirty="0"/>
              <a:t>Output for one vector takes approximately 49 ticks @ estimated 200 MHz or 245 pico-seconds for calculated activation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3473805-25FD-499A-BFF6-92622D83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9096" y="6426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6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2224</TotalTime>
  <Words>218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Hidden Layer Prediction</vt:lpstr>
      <vt:lpstr>Algorithm Overview</vt:lpstr>
      <vt:lpstr>Algorithm Applications</vt:lpstr>
      <vt:lpstr>Input Data Choreography</vt:lpstr>
      <vt:lpstr>Output Data Choreography</vt:lpstr>
      <vt:lpstr>Expected Performance 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20</cp:revision>
  <dcterms:created xsi:type="dcterms:W3CDTF">2019-03-28T16:04:15Z</dcterms:created>
  <dcterms:modified xsi:type="dcterms:W3CDTF">2019-07-05T12:22:40Z</dcterms:modified>
</cp:coreProperties>
</file>