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81E9-41A3-4573-83BC-87A90F3DA2F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652B-B3DD-481A-A90E-449D3218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98F977-C620-4F65-B080-3B5E1759132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7CB-D8C4-4317-918C-3F3CEB253E41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C4C-4568-4692-B721-4D59C379857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CA9-E571-4793-BE51-27ECFB87595D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49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F889-7C11-4F41-AE9B-61BDA71EAF8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03A4-DE33-4407-9AE7-1762C5550D20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4136-DD16-4653-8B04-B1D0F07978D2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FE9-F138-4C72-B280-18B4B66CDB8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FD08-ABE2-40EA-9767-389B3B39EEE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8E15-4931-4787-84D4-25EDB135A18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74C7-41BF-40E7-8DFA-CD8384D55F81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D340-6462-4043-8B68-9BE245F5C01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A23-5CD5-4557-AB4C-C18C8270C1AA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C89-965A-4288-B7A5-AF10CC7D8F23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43D9-A9B7-4561-A8A0-C0B8D38890D5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72B0-36DA-4361-98F8-0A1456C9F046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000A-8194-4B7D-8764-78A5F0357CD3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9418-2BCC-49DC-8C2E-B5BF3163AF1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FCA4-DB95-4A34-BB4A-15CECD83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Homogeneity 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D5BC-29AB-4DC7-B595-5F79626D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Huibregtse</a:t>
            </a:r>
          </a:p>
          <a:p>
            <a:r>
              <a:rPr lang="en-US" dirty="0"/>
              <a:t>whuibreg@iu.edu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915E-B567-438C-9981-DD931A1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1</a:t>
            </a:fld>
            <a:r>
              <a:rPr lang="en-US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38939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3A1-F8C1-4F4F-A8D5-318EC61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20F3-60BF-4712-92AA-5D02B2E7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83F8-7561-42A3-8B94-0BEFABB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481-8E3E-4BDC-A511-87ECB4E9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02C9-CB7A-44DF-B831-5BA63ECF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EA56-8ABF-4BC0-8569-9EF69DA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BB73-0A83-4344-9ADE-6048B655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2A13-7796-4A4D-B495-3301567E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2769-2DA6-4E39-A121-4EE3A1A2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19E-61D7-439F-BF2E-69FF69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779F-A3B4-4DAB-9009-1671170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EA913-63D0-48A1-A073-FE6DA8A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E83-5109-4133-98AD-15A29A1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Performance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6161-89E4-4355-AE65-26EBFF8F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CBE9-62F3-482A-AAFF-1A1B505C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Homogeneity Edge Detection</vt:lpstr>
      <vt:lpstr>Algorithm Overview</vt:lpstr>
      <vt:lpstr>Algorithm Applications</vt:lpstr>
      <vt:lpstr>Input Data Choreography</vt:lpstr>
      <vt:lpstr>Output Data Choreography</vt:lpstr>
      <vt:lpstr>Expected Performance 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Homogeneity Edge Detection</dc:title>
  <dc:creator>Greg Huibregtse</dc:creator>
  <cp:lastModifiedBy>Greg Huibregtse</cp:lastModifiedBy>
  <cp:revision>1</cp:revision>
  <dcterms:created xsi:type="dcterms:W3CDTF">2019-03-28T16:04:15Z</dcterms:created>
  <dcterms:modified xsi:type="dcterms:W3CDTF">2019-03-29T21:23:49Z</dcterms:modified>
</cp:coreProperties>
</file>