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D81E9-41A3-4573-83BC-87A90F3DA2F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C652B-B3DD-481A-A90E-449D3218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98F977-C620-4F65-B080-3B5E17591328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E7CB-D8C4-4317-918C-3F3CEB253E41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8C4C-4568-4692-B721-4D59C379857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CA9-E571-4793-BE51-27ECFB87595D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49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F889-7C11-4F41-AE9B-61BDA71EAF8B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03A4-DE33-4407-9AE7-1762C5550D20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4136-DD16-4653-8B04-B1D0F07978D2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2FE9-F138-4C72-B280-18B4B66CDB8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FD08-ABE2-40EA-9767-389B3B39EEE2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8E15-4931-4787-84D4-25EDB135A18F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74C7-41BF-40E7-8DFA-CD8384D55F81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D340-6462-4043-8B68-9BE245F5C019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A23-5CD5-4557-AB4C-C18C8270C1AA}" type="datetime1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0C89-965A-4288-B7A5-AF10CC7D8F23}" type="datetime1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43D9-A9B7-4561-A8A0-C0B8D38890D5}" type="datetime1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72B0-36DA-4361-98F8-0A1456C9F046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000A-8194-4B7D-8764-78A5F0357CD3}" type="datetime1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8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9418-2BCC-49DC-8C2E-B5BF3163AF10}" type="datetime1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C024-6D78-4663-A529-D2EBE1D1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9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FCA4-DB95-4A34-BB4A-15CECD83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Homogeneity Edge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D5BC-29AB-4DC7-B595-5F79626D0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Huibregtse</a:t>
            </a:r>
          </a:p>
          <a:p>
            <a:r>
              <a:rPr lang="en-US" dirty="0"/>
              <a:t>whuibreg@iu.edu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915E-B567-438C-9981-DD931A1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171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1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8939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3A1-F8C1-4F4F-A8D5-318EC61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MultiCore</a:t>
            </a:r>
            <a:r>
              <a:rPr lang="en-US" dirty="0"/>
              <a:t>/</a:t>
            </a:r>
            <a:r>
              <a:rPr lang="en-US" dirty="0" err="1"/>
              <a:t>ManyCore</a:t>
            </a:r>
            <a:r>
              <a:rPr lang="en-US" dirty="0"/>
              <a:t> 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04F3B-1FF5-4832-A347-B1CF1E15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6" y="1900599"/>
            <a:ext cx="6240226" cy="45854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83F8-7561-42A3-8B94-0BEFABB6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673" y="648603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2</a:t>
            </a:fld>
            <a:r>
              <a:rPr lang="en-US" dirty="0"/>
              <a:t>/6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D2FF8-9C7A-4190-8E1C-E78BCABC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23" y="4430953"/>
            <a:ext cx="3038939" cy="2055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4CA52-4C95-47EF-8648-F4188EA378EE}"/>
              </a:ext>
            </a:extLst>
          </p:cNvPr>
          <p:cNvSpPr txBox="1"/>
          <p:nvPr/>
        </p:nvSpPr>
        <p:spPr>
          <a:xfrm>
            <a:off x="7223760" y="2319798"/>
            <a:ext cx="394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3.6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run in multiple cores at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be run on input images before they are saved to disk</a:t>
            </a:r>
          </a:p>
        </p:txBody>
      </p:sp>
    </p:spTree>
    <p:extLst>
      <p:ext uri="{BB962C8B-B14F-4D97-AF65-F5344CB8AC3E}">
        <p14:creationId xmlns:p14="http://schemas.microsoft.com/office/powerpoint/2010/main" val="212711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6481-8E3E-4BDC-A511-87ECB4E9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 of </a:t>
            </a:r>
            <a:r>
              <a:rPr lang="en-US" dirty="0" err="1"/>
              <a:t>DataFlow</a:t>
            </a:r>
            <a:r>
              <a:rPr lang="en-US" dirty="0"/>
              <a:t>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2C9-CB7A-44DF-B831-5BA63ECF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pixels are streamed in</a:t>
            </a:r>
          </a:p>
          <a:p>
            <a:r>
              <a:rPr lang="en-US" dirty="0"/>
              <a:t>Absolute values of differences in pixel brightness are calculated for all neighbors of the pixel using stream offsets</a:t>
            </a:r>
          </a:p>
          <a:p>
            <a:r>
              <a:rPr lang="en-US" dirty="0"/>
              <a:t>Maximum of these values is used as the new pixel brightness value (large difference represents very distinct edge)</a:t>
            </a:r>
          </a:p>
          <a:p>
            <a:r>
              <a:rPr lang="en-US" dirty="0"/>
              <a:t>This value is streamed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EA56-8ABF-4BC0-8569-9EF69DA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532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3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3483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BB73-0A83-4344-9ADE-6048B655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73" y="264060"/>
            <a:ext cx="9905998" cy="1478570"/>
          </a:xfrm>
        </p:spPr>
        <p:txBody>
          <a:bodyPr/>
          <a:lstStyle/>
          <a:p>
            <a:r>
              <a:rPr lang="en-US" dirty="0"/>
              <a:t>Kernel and Host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583E9-64DB-43BF-A77F-E7B3B8855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80" y="1635453"/>
            <a:ext cx="2987642" cy="50394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2769-2DA6-4E39-A121-4EE3A1A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407" y="6411377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4</a:t>
            </a:fld>
            <a:r>
              <a:rPr lang="en-US" dirty="0"/>
              <a:t>/6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0E924-9445-4ED3-A098-54748F4DD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1" y="1629758"/>
            <a:ext cx="3929669" cy="50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19E-61D7-439F-BF2E-69FF6915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Graphs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BC9B5-2589-4B6A-B81C-55F4C407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34" y="1562101"/>
            <a:ext cx="6809442" cy="49307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EA913-63D0-48A1-A073-FE6DA8A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0571" y="643572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5</a:t>
            </a:fld>
            <a:r>
              <a:rPr lang="en-US" dirty="0"/>
              <a:t>/6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9372A-7B40-4362-B37D-A1ACBE198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2" y="2347107"/>
            <a:ext cx="2100268" cy="26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E83-5109-4133-98AD-15A29A1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Performance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6161-89E4-4355-AE65-26EBFF8F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6514"/>
          </a:xfrm>
        </p:spPr>
        <p:txBody>
          <a:bodyPr>
            <a:normAutofit/>
          </a:bodyPr>
          <a:lstStyle/>
          <a:p>
            <a:r>
              <a:rPr lang="en-US" dirty="0"/>
              <a:t>Data can be streamed in from camera hardware (pre-compression) or on existing saved RAW image formats</a:t>
            </a:r>
          </a:p>
          <a:p>
            <a:r>
              <a:rPr lang="en-US" dirty="0"/>
              <a:t>Allows for potential of ‘real-time’ edge detection photo/video</a:t>
            </a:r>
          </a:p>
          <a:p>
            <a:r>
              <a:rPr lang="en-US" dirty="0"/>
              <a:t>Much faster than doing edge detection calculations on software level after images are saved</a:t>
            </a:r>
          </a:p>
          <a:p>
            <a:r>
              <a:rPr lang="en-US" dirty="0"/>
              <a:t>Exact performance increase unknown due to development and testing in simulation environment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CBE9-62F3-482A-AAFF-1A1B505C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0421" y="6492875"/>
            <a:ext cx="771089" cy="365125"/>
          </a:xfrm>
        </p:spPr>
        <p:txBody>
          <a:bodyPr/>
          <a:lstStyle/>
          <a:p>
            <a:fld id="{4391C024-6D78-4663-A529-D2EBE1D17DCF}" type="slidenum">
              <a:rPr lang="en-US" smtClean="0"/>
              <a:t>6</a:t>
            </a:fld>
            <a:r>
              <a:rPr lang="en-US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4656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Homogeneity Edge Detection</vt:lpstr>
      <vt:lpstr>MultiCore/ManyCore Implementation</vt:lpstr>
      <vt:lpstr>Essence of DataFlow Execution</vt:lpstr>
      <vt:lpstr>Kernel and Host Code</vt:lpstr>
      <vt:lpstr>Execution Graphs</vt:lpstr>
      <vt:lpstr>Measured Performance and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Homogeneity Edge Detection</dc:title>
  <dc:creator>Greg Huibregtse</dc:creator>
  <cp:lastModifiedBy>Greg Huibregtse</cp:lastModifiedBy>
  <cp:revision>9</cp:revision>
  <dcterms:created xsi:type="dcterms:W3CDTF">2019-03-28T16:04:15Z</dcterms:created>
  <dcterms:modified xsi:type="dcterms:W3CDTF">2019-03-30T01:41:10Z</dcterms:modified>
</cp:coreProperties>
</file>