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D81E9-41A3-4573-83BC-87A90F3DA2F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C652B-B3DD-481A-A90E-449D3218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98F977-C620-4F65-B080-3B5E17591328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7CB-D8C4-4317-918C-3F3CEB253E41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C4C-4568-4692-B721-4D59C379857B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1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CA9-E571-4793-BE51-27ECFB87595D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49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F889-7C11-4F41-AE9B-61BDA71EAF8B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3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03A4-DE33-4407-9AE7-1762C5550D20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1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4136-DD16-4653-8B04-B1D0F07978D2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FE9-F138-4C72-B280-18B4B66CDB80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3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FD08-ABE2-40EA-9767-389B3B39EEE2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8E15-4931-4787-84D4-25EDB135A18F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74C7-41BF-40E7-8DFA-CD8384D55F81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1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D340-6462-4043-8B68-9BE245F5C019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4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A23-5CD5-4557-AB4C-C18C8270C1AA}" type="datetime1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C89-965A-4288-B7A5-AF10CC7D8F23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3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43D9-A9B7-4561-A8A0-C0B8D38890D5}" type="datetime1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72B0-36DA-4361-98F8-0A1456C9F046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000A-8194-4B7D-8764-78A5F0357CD3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8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9418-2BCC-49DC-8C2E-B5BF3163AF10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19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FCA4-DB95-4A34-BB4A-15CECD834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Homogeneity Edge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2D5BC-29AB-4DC7-B595-5F79626D0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Huibregtse</a:t>
            </a:r>
          </a:p>
          <a:p>
            <a:r>
              <a:rPr lang="en-US" dirty="0"/>
              <a:t>whuibreg@iu.edu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40CD1CD-B284-4C6A-BDF0-71086595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9096" y="6426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1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8939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3A1-F8C1-4F4F-A8D5-318EC61B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20F3-60BF-4712-92AA-5D02B2E7C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pixel in the input image, the maximum difference in value from its eight neighbors is calculated</a:t>
            </a:r>
          </a:p>
          <a:p>
            <a:r>
              <a:rPr lang="en-US" dirty="0"/>
              <a:t>If this value is under the given threshold (suggested to be 30-50 for 8-bit brightness) the outstream pixel is value 0 (no color/zero brightness)</a:t>
            </a:r>
          </a:p>
          <a:p>
            <a:r>
              <a:rPr lang="en-US" dirty="0"/>
              <a:t>Detects high-to-low or low-to-high brightness edges</a:t>
            </a:r>
          </a:p>
          <a:p>
            <a:r>
              <a:rPr lang="en-US" dirty="0"/>
              <a:t>Contiguous areas of similar color/brightness will be black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D83F8-7561-42A3-8B94-0BEFABB6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9096" y="6426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2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1271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6481-8E3E-4BDC-A511-87ECB4E9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02C9-CB7A-44DF-B831-5BA63ECF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“Realtime” image/video edge detection possible by streaming pre-processing images through FPGA</a:t>
            </a:r>
          </a:p>
          <a:p>
            <a:r>
              <a:rPr lang="en-US" dirty="0"/>
              <a:t>Low/High brightness edge boosting when combining edge detection output with original image</a:t>
            </a:r>
          </a:p>
          <a:p>
            <a:r>
              <a:rPr lang="en-US" dirty="0"/>
              <a:t>Adjustable threshold value does not require re-mapping of Kernel code onto FPGA (Could be used as ASIC chip for increased speed)</a:t>
            </a:r>
          </a:p>
          <a:p>
            <a:r>
              <a:rPr lang="en-US" dirty="0"/>
              <a:t>Also applies to border pixels with special edge conditions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E4D3F5-CB85-4F97-9635-165DC40B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9096" y="6426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3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53483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BB73-0A83-4344-9ADE-6048B655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Choreography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2A13-7796-4A4D-B495-3301567E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Input is single stream of pixels</a:t>
            </a:r>
          </a:p>
          <a:p>
            <a:r>
              <a:rPr lang="en-US" sz="3200" dirty="0"/>
              <a:t>Currently allows only greyscale (single brightness value), but could easily be modified for RGB input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4CA7EA-7E94-45BA-BEE9-3EE9994B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9096" y="6426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4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137779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19E-61D7-439F-BF2E-69FF6915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Data Choreography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779F-A3B4-4DAB-9009-16711700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Single stream of 8-bit integer brightness values</a:t>
            </a:r>
          </a:p>
          <a:p>
            <a:r>
              <a:rPr lang="en-US" sz="3200" dirty="0"/>
              <a:t>(A modified version for RGB values would stream out 3 8-bit integer in a vector)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484EB9-D0B2-4693-8B71-D49934E0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9096" y="6426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5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63042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FE83-5109-4133-98AD-15A29A14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Performance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6161-89E4-4355-AE65-26EBFF8F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Improvements likely significant enough to be usable on high-end image sensors</a:t>
            </a:r>
          </a:p>
          <a:p>
            <a:r>
              <a:rPr lang="en-US" sz="2800" dirty="0"/>
              <a:t>Significant performance gain from switching to dataflow paradigm</a:t>
            </a:r>
          </a:p>
          <a:p>
            <a:r>
              <a:rPr lang="en-US" sz="2800" dirty="0"/>
              <a:t>Decreased power dissipation from running computations at the hardware layer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3473805-25FD-499A-BFF6-92622D83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9096" y="6426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6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46561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231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Homogeneity Edge Detection</vt:lpstr>
      <vt:lpstr>Algorithm Overview</vt:lpstr>
      <vt:lpstr>Algorithm Applications</vt:lpstr>
      <vt:lpstr>Input Data Choreography</vt:lpstr>
      <vt:lpstr>Output Data Choreography</vt:lpstr>
      <vt:lpstr>Expected Performance 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Homogeneity Edge Detection</dc:title>
  <dc:creator>Greg Huibregtse</dc:creator>
  <cp:lastModifiedBy>Greg Huibregtse</cp:lastModifiedBy>
  <cp:revision>6</cp:revision>
  <dcterms:created xsi:type="dcterms:W3CDTF">2019-03-28T16:04:15Z</dcterms:created>
  <dcterms:modified xsi:type="dcterms:W3CDTF">2019-03-30T01:41:01Z</dcterms:modified>
</cp:coreProperties>
</file>