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#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47C6E-E87F-487D-9BF3-3EB16D42A86D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6FEC-8F27-455B-9E38-3EAA1A1B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5441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#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34E71-251B-49B3-82B5-8B2ADC168C19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C4530-B80B-4DBB-B518-6C1F3DA15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0636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#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A69A-438C-40C0-9BBF-2D186B9CD4C8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2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667A5-BD7F-428C-8BCB-410B029AA93E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2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332-E86F-4D40-AF5E-F6D9D37A5D6D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7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FEF0-0C60-4CED-9EF2-AEB115F1D8F7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8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750A4-B19E-4A22-B7C3-3BAC52B8721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14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EA21-C89D-4FB0-A3A6-FC8E782C61B7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70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DB8D-E309-49DE-9C07-CEFAB829C789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1767-C2F6-4E4F-BD59-8AC693570FEE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3016-8AD6-466F-8EB2-797BCE05FB75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7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5C53-B925-4F05-9B28-1570D1DBEE62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0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FA0BC-D6D1-42FB-BE40-3ED6DC4BAC50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0A26-1074-4C48-8C28-E68AF9EBBC7E}" type="datetime1">
              <a:rPr lang="en-US" smtClean="0"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3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ACE3-F374-4934-96D1-732571629B24}" type="datetime1">
              <a:rPr lang="en-US" smtClean="0"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CF78-5D23-4A7F-9721-D6979EC8BFB8}" type="datetime1">
              <a:rPr lang="en-US" smtClean="0"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3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11C3-6C40-493E-AE6C-C6ED30E2DC9A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4494-36EB-49B5-A1DF-B5075EB6737D}" type="datetime1">
              <a:rPr lang="en-US" smtClean="0"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3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D845-5520-4777-B43F-BFDF0B42F134}" type="datetime1">
              <a:rPr lang="en-US" smtClean="0"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C96653-CB16-470E-88F9-F79F8197E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9249" y="470802"/>
            <a:ext cx="8014829" cy="1646302"/>
          </a:xfrm>
          <a:effectLst>
            <a:reflection blurRad="6350" stA="50000" endA="300" endPos="55500" dist="50800" dir="5400000" sy="-100000" algn="bl" rotWithShape="0"/>
          </a:effectLst>
        </p:spPr>
        <p:txBody>
          <a:bodyPr/>
          <a:lstStyle/>
          <a:p>
            <a:r>
              <a:rPr lang="en-US" sz="8800" smtClean="0">
                <a:ln>
                  <a:solidFill>
                    <a:schemeClr val="tx1"/>
                  </a:solidFill>
                </a:ln>
              </a:rPr>
              <a:t>INTRODUCTION</a:t>
            </a:r>
            <a:endParaRPr lang="en-US" sz="88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39250" y="2945054"/>
            <a:ext cx="8014829" cy="1646302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>
                <a:ln>
                  <a:solidFill>
                    <a:schemeClr val="tx1"/>
                  </a:solidFill>
                </a:ln>
              </a:rPr>
              <a:t>TO HTML</a:t>
            </a:r>
          </a:p>
        </p:txBody>
      </p:sp>
    </p:spTree>
    <p:extLst>
      <p:ext uri="{BB962C8B-B14F-4D97-AF65-F5344CB8AC3E}">
        <p14:creationId xmlns:p14="http://schemas.microsoft.com/office/powerpoint/2010/main" val="41751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527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580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548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34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5758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53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6019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99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628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19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651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48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772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15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8313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805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16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011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9019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17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282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932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18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142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3417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2104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984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19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022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3045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20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4491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3105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21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59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32500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entagon 4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143" y="0"/>
            <a:ext cx="1008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22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51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3105086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63" y="0"/>
            <a:ext cx="737516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93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371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1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400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80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4279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84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451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973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472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683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B_IMG_16484672492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0"/>
            <a:ext cx="91344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entagon 3"/>
          <p:cNvSpPr/>
          <p:nvPr/>
        </p:nvSpPr>
        <p:spPr>
          <a:xfrm rot="5400000">
            <a:off x="206114" y="-48719"/>
            <a:ext cx="1266669" cy="13641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1129" y="0"/>
            <a:ext cx="5966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endParaRPr lang="en-US" sz="5400" b="1" cap="none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22266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27</Words>
  <Application>Microsoft Office PowerPoint</Application>
  <PresentationFormat>Widescreen</PresentationFormat>
  <Paragraphs>25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 3</vt:lpstr>
      <vt:lpstr>Facet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GCI</dc:creator>
  <cp:lastModifiedBy>GCI</cp:lastModifiedBy>
  <cp:revision>1</cp:revision>
  <dcterms:created xsi:type="dcterms:W3CDTF">2022-03-02T08:11:02Z</dcterms:created>
  <dcterms:modified xsi:type="dcterms:W3CDTF">2022-03-02T08:22:51Z</dcterms:modified>
</cp:coreProperties>
</file>