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8" r:id="rId6"/>
    <p:sldId id="274" r:id="rId7"/>
    <p:sldId id="275" r:id="rId8"/>
    <p:sldId id="269" r:id="rId9"/>
    <p:sldId id="272" r:id="rId10"/>
    <p:sldId id="270" r:id="rId11"/>
    <p:sldId id="265" r:id="rId12"/>
    <p:sldId id="273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5F33"/>
    <a:srgbClr val="AC2F08"/>
    <a:srgbClr val="394404"/>
    <a:srgbClr val="5F6F0F"/>
    <a:srgbClr val="718412"/>
    <a:srgbClr val="65741A"/>
    <a:srgbClr val="70811D"/>
    <a:srgbClr val="7B8D1F"/>
    <a:srgbClr val="839721"/>
    <a:srgbClr val="95A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>
      <p:cViewPr varScale="1">
        <p:scale>
          <a:sx n="105" d="100"/>
          <a:sy n="105" d="100"/>
        </p:scale>
        <p:origin x="120" y="22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jpe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E760AB-D662-4BC4-9CCD-22195E4BA72F}" type="doc">
      <dgm:prSet loTypeId="urn:microsoft.com/office/officeart/2011/layout/Tab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1841CA5-4B88-4A20-91D3-A51135D85AD9}">
      <dgm:prSet phldrT="[Text]" custT="1"/>
      <dgm:spPr/>
      <dgm:t>
        <a:bodyPr/>
        <a:lstStyle/>
        <a:p>
          <a:r>
            <a:rPr lang="en-US" sz="2000" dirty="0"/>
            <a:t>1</a:t>
          </a:r>
        </a:p>
      </dgm:t>
    </dgm:pt>
    <dgm:pt modelId="{375CD44B-EB65-4B52-A4CC-1BADE42F7D8C}" type="parTrans" cxnId="{5905833D-6C6E-4033-8A31-BB02EA6E44E7}">
      <dgm:prSet/>
      <dgm:spPr/>
      <dgm:t>
        <a:bodyPr/>
        <a:lstStyle/>
        <a:p>
          <a:endParaRPr lang="en-US"/>
        </a:p>
      </dgm:t>
    </dgm:pt>
    <dgm:pt modelId="{4E0DDE42-68DB-49F6-935B-82D468CF567E}" type="sibTrans" cxnId="{5905833D-6C6E-4033-8A31-BB02EA6E44E7}">
      <dgm:prSet/>
      <dgm:spPr/>
      <dgm:t>
        <a:bodyPr/>
        <a:lstStyle/>
        <a:p>
          <a:endParaRPr lang="en-US"/>
        </a:p>
      </dgm:t>
    </dgm:pt>
    <dgm:pt modelId="{04CFE006-1702-4054-A23D-E488534A6945}">
      <dgm:prSet phldrT="[Text]"/>
      <dgm:spPr/>
      <dgm:t>
        <a:bodyPr/>
        <a:lstStyle/>
        <a:p>
          <a:endParaRPr lang="en-US" dirty="0"/>
        </a:p>
      </dgm:t>
    </dgm:pt>
    <dgm:pt modelId="{5BDC3897-1ABD-4456-B115-C6F91C1BBABC}" type="parTrans" cxnId="{05072D6A-C6D0-439B-8980-5C15B05F830D}">
      <dgm:prSet/>
      <dgm:spPr/>
      <dgm:t>
        <a:bodyPr/>
        <a:lstStyle/>
        <a:p>
          <a:endParaRPr lang="en-US"/>
        </a:p>
      </dgm:t>
    </dgm:pt>
    <dgm:pt modelId="{78D529F5-5F14-4052-AF9A-486014FD6C4E}" type="sibTrans" cxnId="{05072D6A-C6D0-439B-8980-5C15B05F830D}">
      <dgm:prSet/>
      <dgm:spPr/>
      <dgm:t>
        <a:bodyPr/>
        <a:lstStyle/>
        <a:p>
          <a:endParaRPr lang="en-US"/>
        </a:p>
      </dgm:t>
    </dgm:pt>
    <dgm:pt modelId="{06EDEB21-B1C7-4C0A-B138-62BBB5531B12}">
      <dgm:prSet phldrT="[Text]" custT="1"/>
      <dgm:spPr/>
      <dgm:t>
        <a:bodyPr/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Software Development</a:t>
          </a:r>
        </a:p>
      </dgm:t>
    </dgm:pt>
    <dgm:pt modelId="{86E77887-96BE-4038-93A3-0BC9B268DEB6}" type="parTrans" cxnId="{073A1A57-FD46-4E24-8224-DF1880990710}">
      <dgm:prSet/>
      <dgm:spPr/>
      <dgm:t>
        <a:bodyPr/>
        <a:lstStyle/>
        <a:p>
          <a:endParaRPr lang="en-US"/>
        </a:p>
      </dgm:t>
    </dgm:pt>
    <dgm:pt modelId="{24F43092-D5CA-4554-8B32-A6FCDEAA411D}" type="sibTrans" cxnId="{073A1A57-FD46-4E24-8224-DF1880990710}">
      <dgm:prSet/>
      <dgm:spPr/>
      <dgm:t>
        <a:bodyPr/>
        <a:lstStyle/>
        <a:p>
          <a:endParaRPr lang="en-US"/>
        </a:p>
      </dgm:t>
    </dgm:pt>
    <dgm:pt modelId="{F1EFFE82-07B2-427B-BC08-815803DF751E}">
      <dgm:prSet phldrT="[Text]" custT="1"/>
      <dgm:spPr/>
      <dgm:t>
        <a:bodyPr/>
        <a:lstStyle/>
        <a:p>
          <a:r>
            <a:rPr lang="en-US" sz="2000" dirty="0"/>
            <a:t>2</a:t>
          </a:r>
        </a:p>
      </dgm:t>
    </dgm:pt>
    <dgm:pt modelId="{BFF7D1D3-66FA-446D-9527-CD0C4BE7AA90}" type="parTrans" cxnId="{C1C68A3D-D6EF-4647-843B-BD38C5853296}">
      <dgm:prSet/>
      <dgm:spPr/>
      <dgm:t>
        <a:bodyPr/>
        <a:lstStyle/>
        <a:p>
          <a:endParaRPr lang="en-US"/>
        </a:p>
      </dgm:t>
    </dgm:pt>
    <dgm:pt modelId="{1BA48609-92FE-4A64-8F71-1F37045AF709}" type="sibTrans" cxnId="{C1C68A3D-D6EF-4647-843B-BD38C5853296}">
      <dgm:prSet/>
      <dgm:spPr/>
      <dgm:t>
        <a:bodyPr/>
        <a:lstStyle/>
        <a:p>
          <a:endParaRPr lang="en-US"/>
        </a:p>
      </dgm:t>
    </dgm:pt>
    <dgm:pt modelId="{50306974-EF2A-4278-A068-73290AB0FA68}">
      <dgm:prSet phldrT="[Text]" custT="1"/>
      <dgm:spPr/>
      <dgm:t>
        <a:bodyPr/>
        <a:lstStyle/>
        <a:p>
          <a:r>
            <a:rPr lang="en-US" sz="2000" dirty="0"/>
            <a:t>3</a:t>
          </a:r>
        </a:p>
      </dgm:t>
    </dgm:pt>
    <dgm:pt modelId="{B7F0B0AD-E9AC-4B23-AA2D-31A309534420}" type="parTrans" cxnId="{6AE09DAE-3CE0-46D6-8030-9E4D2859DC0C}">
      <dgm:prSet/>
      <dgm:spPr/>
      <dgm:t>
        <a:bodyPr/>
        <a:lstStyle/>
        <a:p>
          <a:endParaRPr lang="en-US"/>
        </a:p>
      </dgm:t>
    </dgm:pt>
    <dgm:pt modelId="{56608594-516A-43AD-A94A-B6C32A7AE192}" type="sibTrans" cxnId="{6AE09DAE-3CE0-46D6-8030-9E4D2859DC0C}">
      <dgm:prSet/>
      <dgm:spPr/>
      <dgm:t>
        <a:bodyPr/>
        <a:lstStyle/>
        <a:p>
          <a:endParaRPr lang="en-US"/>
        </a:p>
      </dgm:t>
    </dgm:pt>
    <dgm:pt modelId="{68F782E3-53F9-4B4A-AFBE-54C23FA86881}">
      <dgm:prSet phldrT="[Text]"/>
      <dgm:spPr/>
      <dgm:t>
        <a:bodyPr/>
        <a:lstStyle/>
        <a:p>
          <a:endParaRPr lang="en-US" dirty="0"/>
        </a:p>
      </dgm:t>
    </dgm:pt>
    <dgm:pt modelId="{45E386A7-AE9F-4FC7-BEC4-0F075C440695}" type="parTrans" cxnId="{E85F4C44-2BC0-4CBE-8D67-0632CCA94065}">
      <dgm:prSet/>
      <dgm:spPr/>
      <dgm:t>
        <a:bodyPr/>
        <a:lstStyle/>
        <a:p>
          <a:endParaRPr lang="en-US"/>
        </a:p>
      </dgm:t>
    </dgm:pt>
    <dgm:pt modelId="{5342449C-F9C7-496D-B6EE-D0F8E9C1A05E}" type="sibTrans" cxnId="{E85F4C44-2BC0-4CBE-8D67-0632CCA94065}">
      <dgm:prSet/>
      <dgm:spPr/>
      <dgm:t>
        <a:bodyPr/>
        <a:lstStyle/>
        <a:p>
          <a:endParaRPr lang="en-US"/>
        </a:p>
      </dgm:t>
    </dgm:pt>
    <dgm:pt modelId="{3B24C773-25D7-47E8-B267-0897639388A1}">
      <dgm:prSet phldrT="[Text]" custT="1"/>
      <dgm:spPr/>
      <dgm:t>
        <a:bodyPr/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IT Project Manager</a:t>
          </a:r>
        </a:p>
      </dgm:t>
    </dgm:pt>
    <dgm:pt modelId="{64338A43-9F3A-4C86-8CDB-9BBABC346174}" type="parTrans" cxnId="{F655190C-338B-4481-93BD-406BB83D5E18}">
      <dgm:prSet/>
      <dgm:spPr/>
      <dgm:t>
        <a:bodyPr/>
        <a:lstStyle/>
        <a:p>
          <a:endParaRPr lang="en-US"/>
        </a:p>
      </dgm:t>
    </dgm:pt>
    <dgm:pt modelId="{FA6109AF-C399-4CC1-A1A4-B7B3E5922544}" type="sibTrans" cxnId="{F655190C-338B-4481-93BD-406BB83D5E18}">
      <dgm:prSet/>
      <dgm:spPr/>
      <dgm:t>
        <a:bodyPr/>
        <a:lstStyle/>
        <a:p>
          <a:endParaRPr lang="en-US"/>
        </a:p>
      </dgm:t>
    </dgm:pt>
    <dgm:pt modelId="{5D7033B8-01A1-45BA-8341-F4E05993F405}">
      <dgm:prSet phldrT="[Text]"/>
      <dgm:spPr/>
      <dgm:t>
        <a:bodyPr/>
        <a:lstStyle/>
        <a:p>
          <a:endParaRPr lang="en-US" dirty="0"/>
        </a:p>
      </dgm:t>
    </dgm:pt>
    <dgm:pt modelId="{7628D1D2-7C7A-4399-A6B3-BC79A994BCAC}" type="sibTrans" cxnId="{B7642711-9C9C-4986-902D-A98F1AA85A18}">
      <dgm:prSet/>
      <dgm:spPr/>
      <dgm:t>
        <a:bodyPr/>
        <a:lstStyle/>
        <a:p>
          <a:endParaRPr lang="en-US"/>
        </a:p>
      </dgm:t>
    </dgm:pt>
    <dgm:pt modelId="{1451437D-0E1A-4954-8B54-DF356ABFD280}" type="parTrans" cxnId="{B7642711-9C9C-4986-902D-A98F1AA85A18}">
      <dgm:prSet/>
      <dgm:spPr/>
      <dgm:t>
        <a:bodyPr/>
        <a:lstStyle/>
        <a:p>
          <a:endParaRPr lang="en-US"/>
        </a:p>
      </dgm:t>
    </dgm:pt>
    <dgm:pt modelId="{2720E4B0-B981-434F-AEAA-B81CE85DEC65}">
      <dgm:prSet phldrT="[Text]" custT="1"/>
      <dgm:spPr/>
      <dgm:t>
        <a:bodyPr/>
        <a:lstStyle/>
        <a:p>
          <a:pPr algn="l"/>
          <a:r>
            <a:rPr lang="en-US" sz="24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Computer Network Architects</a:t>
          </a:r>
        </a:p>
      </dgm:t>
    </dgm:pt>
    <dgm:pt modelId="{870E1ED1-2384-4F9E-A9AF-DA3031D1AAD6}" type="sibTrans" cxnId="{B2B0548A-A409-4BE5-8328-25D2DF6F34ED}">
      <dgm:prSet/>
      <dgm:spPr/>
      <dgm:t>
        <a:bodyPr/>
        <a:lstStyle/>
        <a:p>
          <a:endParaRPr lang="en-US"/>
        </a:p>
      </dgm:t>
    </dgm:pt>
    <dgm:pt modelId="{D9803196-753B-4177-B59C-8326ABC5461F}" type="parTrans" cxnId="{B2B0548A-A409-4BE5-8328-25D2DF6F34ED}">
      <dgm:prSet/>
      <dgm:spPr/>
      <dgm:t>
        <a:bodyPr/>
        <a:lstStyle/>
        <a:p>
          <a:endParaRPr lang="en-US"/>
        </a:p>
      </dgm:t>
    </dgm:pt>
    <dgm:pt modelId="{6FF107AC-9EB1-45EA-8493-B14617E4A7E0}">
      <dgm:prSet phldrT="[Text]" custT="1"/>
      <dgm:spPr/>
      <dgm:t>
        <a:bodyPr/>
        <a:lstStyle/>
        <a:p>
          <a:r>
            <a:rPr lang="en-US" sz="2000" dirty="0"/>
            <a:t>4</a:t>
          </a:r>
        </a:p>
      </dgm:t>
    </dgm:pt>
    <dgm:pt modelId="{AAF27092-BA5F-4C2B-9A4D-ED958B639231}" type="parTrans" cxnId="{2B037FB9-D108-4B52-B4C9-85FC219A6249}">
      <dgm:prSet/>
      <dgm:spPr/>
      <dgm:t>
        <a:bodyPr/>
        <a:lstStyle/>
        <a:p>
          <a:endParaRPr lang="en-US"/>
        </a:p>
      </dgm:t>
    </dgm:pt>
    <dgm:pt modelId="{818A7E30-8182-49F9-8BFB-4DB5A7E13823}" type="sibTrans" cxnId="{2B037FB9-D108-4B52-B4C9-85FC219A6249}">
      <dgm:prSet/>
      <dgm:spPr/>
      <dgm:t>
        <a:bodyPr/>
        <a:lstStyle/>
        <a:p>
          <a:endParaRPr lang="en-US"/>
        </a:p>
      </dgm:t>
    </dgm:pt>
    <dgm:pt modelId="{604B5591-BA40-4752-88D5-D2038F02AEB8}">
      <dgm:prSet phldrT="[Text]" custT="1"/>
      <dgm:spPr/>
      <dgm:t>
        <a:bodyPr/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Web Developer</a:t>
          </a:r>
        </a:p>
      </dgm:t>
    </dgm:pt>
    <dgm:pt modelId="{E7253EA2-78B2-40C6-8FF2-8B7DC6903C39}" type="parTrans" cxnId="{89F4D1F4-8CBD-453D-8E6F-98D8397E8FBF}">
      <dgm:prSet/>
      <dgm:spPr/>
      <dgm:t>
        <a:bodyPr/>
        <a:lstStyle/>
        <a:p>
          <a:endParaRPr lang="en-US"/>
        </a:p>
      </dgm:t>
    </dgm:pt>
    <dgm:pt modelId="{6BBE5540-3240-406C-8D35-5F6336A54096}" type="sibTrans" cxnId="{89F4D1F4-8CBD-453D-8E6F-98D8397E8FBF}">
      <dgm:prSet/>
      <dgm:spPr/>
      <dgm:t>
        <a:bodyPr/>
        <a:lstStyle/>
        <a:p>
          <a:endParaRPr lang="en-US"/>
        </a:p>
      </dgm:t>
    </dgm:pt>
    <dgm:pt modelId="{BC2E124E-7703-4320-8264-994519F203CB}">
      <dgm:prSet phldrT="[Text]"/>
      <dgm:spPr/>
      <dgm:t>
        <a:bodyPr/>
        <a:lstStyle/>
        <a:p>
          <a:endParaRPr lang="en-US" dirty="0"/>
        </a:p>
      </dgm:t>
    </dgm:pt>
    <dgm:pt modelId="{A25FA04D-9414-454F-BFFF-0667D50A3F89}" type="parTrans" cxnId="{5C89F8A8-AEA6-494D-85A4-872D42234F40}">
      <dgm:prSet/>
      <dgm:spPr/>
      <dgm:t>
        <a:bodyPr/>
        <a:lstStyle/>
        <a:p>
          <a:endParaRPr lang="en-US"/>
        </a:p>
      </dgm:t>
    </dgm:pt>
    <dgm:pt modelId="{DC7D77B7-31AD-4EF5-BEF5-39AD52DACB9E}" type="sibTrans" cxnId="{5C89F8A8-AEA6-494D-85A4-872D42234F40}">
      <dgm:prSet/>
      <dgm:spPr/>
      <dgm:t>
        <a:bodyPr/>
        <a:lstStyle/>
        <a:p>
          <a:endParaRPr lang="en-US"/>
        </a:p>
      </dgm:t>
    </dgm:pt>
    <dgm:pt modelId="{DD17934A-FE89-4117-9B21-F7E64C023AE2}" type="pres">
      <dgm:prSet presAssocID="{38E760AB-D662-4BC4-9CCD-22195E4BA72F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37258743-235D-44CD-AAB1-6A6606A5A362}" type="pres">
      <dgm:prSet presAssocID="{E1841CA5-4B88-4A20-91D3-A51135D85AD9}" presName="composite" presStyleCnt="0"/>
      <dgm:spPr/>
    </dgm:pt>
    <dgm:pt modelId="{6375D4A9-3BBC-44EE-9869-2BF1AC62B04D}" type="pres">
      <dgm:prSet presAssocID="{E1841CA5-4B88-4A20-91D3-A51135D85AD9}" presName="FirstChild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A7DEDFAC-CE2C-4665-BFBE-689F672F4BFB}" type="pres">
      <dgm:prSet presAssocID="{E1841CA5-4B88-4A20-91D3-A51135D85AD9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9F6812ED-D071-481E-8075-2D9344F5EE09}" type="pres">
      <dgm:prSet presAssocID="{E1841CA5-4B88-4A20-91D3-A51135D85AD9}" presName="Accent" presStyleLbl="parChTrans1D1" presStyleIdx="0" presStyleCnt="4"/>
      <dgm:spPr/>
    </dgm:pt>
    <dgm:pt modelId="{89F11E92-B9E8-4145-8BDC-8C836F6F41FA}" type="pres">
      <dgm:prSet presAssocID="{E1841CA5-4B88-4A20-91D3-A51135D85AD9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26872058-6D88-4B53-AD25-68D2870C8A1C}" type="pres">
      <dgm:prSet presAssocID="{4E0DDE42-68DB-49F6-935B-82D468CF567E}" presName="sibTrans" presStyleCnt="0"/>
      <dgm:spPr/>
    </dgm:pt>
    <dgm:pt modelId="{ABB78160-5A08-4949-99C2-234D42AFFC8D}" type="pres">
      <dgm:prSet presAssocID="{F1EFFE82-07B2-427B-BC08-815803DF751E}" presName="composite" presStyleCnt="0"/>
      <dgm:spPr/>
    </dgm:pt>
    <dgm:pt modelId="{74BC3223-3A53-48CD-A1CC-DDF33E756710}" type="pres">
      <dgm:prSet presAssocID="{F1EFFE82-07B2-427B-BC08-815803DF751E}" presName="First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F666CE94-8E87-440C-A927-D0E06DD12BC5}" type="pres">
      <dgm:prSet presAssocID="{F1EFFE82-07B2-427B-BC08-815803DF751E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C6977C7E-BFF1-441B-96C2-C8A1D615B7CD}" type="pres">
      <dgm:prSet presAssocID="{F1EFFE82-07B2-427B-BC08-815803DF751E}" presName="Accent" presStyleLbl="parChTrans1D1" presStyleIdx="1" presStyleCnt="4"/>
      <dgm:spPr/>
    </dgm:pt>
    <dgm:pt modelId="{933211F1-5D8E-43D6-9DE5-758395D57D43}" type="pres">
      <dgm:prSet presAssocID="{F1EFFE82-07B2-427B-BC08-815803DF751E}" presName="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4CC1ADCB-1D15-4F2A-83BB-93180D686F25}" type="pres">
      <dgm:prSet presAssocID="{1BA48609-92FE-4A64-8F71-1F37045AF709}" presName="sibTrans" presStyleCnt="0"/>
      <dgm:spPr/>
    </dgm:pt>
    <dgm:pt modelId="{8C35CEEB-EE0B-4A22-ABE4-57AF3B10AB3D}" type="pres">
      <dgm:prSet presAssocID="{50306974-EF2A-4278-A068-73290AB0FA68}" presName="composite" presStyleCnt="0"/>
      <dgm:spPr/>
    </dgm:pt>
    <dgm:pt modelId="{F3F0D783-DFA7-448A-B4BA-F84D30606683}" type="pres">
      <dgm:prSet presAssocID="{50306974-EF2A-4278-A068-73290AB0FA68}" presName="FirstChild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62B60E8E-3820-428D-9E28-9AD00211B38E}" type="pres">
      <dgm:prSet presAssocID="{50306974-EF2A-4278-A068-73290AB0FA68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62345D31-7678-4F6C-80F1-FDC2CF0F55EE}" type="pres">
      <dgm:prSet presAssocID="{50306974-EF2A-4278-A068-73290AB0FA68}" presName="Accent" presStyleLbl="parChTrans1D1" presStyleIdx="2" presStyleCnt="4"/>
      <dgm:spPr/>
    </dgm:pt>
    <dgm:pt modelId="{C4D62887-73E1-4B4F-B47C-F3A1FF22F9BE}" type="pres">
      <dgm:prSet presAssocID="{50306974-EF2A-4278-A068-73290AB0FA68}" presName="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142F4FA-35FA-4797-AA49-257557D211CF}" type="pres">
      <dgm:prSet presAssocID="{56608594-516A-43AD-A94A-B6C32A7AE192}" presName="sibTrans" presStyleCnt="0"/>
      <dgm:spPr/>
    </dgm:pt>
    <dgm:pt modelId="{E32A735A-D65D-41CB-A331-FF5AC9995034}" type="pres">
      <dgm:prSet presAssocID="{6FF107AC-9EB1-45EA-8493-B14617E4A7E0}" presName="composite" presStyleCnt="0"/>
      <dgm:spPr/>
    </dgm:pt>
    <dgm:pt modelId="{42AC7E73-BADF-468D-B5AF-F112CF764131}" type="pres">
      <dgm:prSet presAssocID="{6FF107AC-9EB1-45EA-8493-B14617E4A7E0}" presName="First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39C30E91-3057-418B-A2B3-8EFAAF67B00E}" type="pres">
      <dgm:prSet presAssocID="{6FF107AC-9EB1-45EA-8493-B14617E4A7E0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A7E92D64-2878-4114-803A-4FA176A7BB8E}" type="pres">
      <dgm:prSet presAssocID="{6FF107AC-9EB1-45EA-8493-B14617E4A7E0}" presName="Accent" presStyleLbl="parChTrans1D1" presStyleIdx="3" presStyleCnt="4"/>
      <dgm:spPr/>
    </dgm:pt>
    <dgm:pt modelId="{8F90421A-E178-41C1-B163-91405FE16563}" type="pres">
      <dgm:prSet presAssocID="{6FF107AC-9EB1-45EA-8493-B14617E4A7E0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A6A5B909-DE06-4985-BC6D-07E536A6FFE4}" type="presOf" srcId="{BC2E124E-7703-4320-8264-994519F203CB}" destId="{42AC7E73-BADF-468D-B5AF-F112CF764131}" srcOrd="0" destOrd="0" presId="urn:microsoft.com/office/officeart/2011/layout/TabList"/>
    <dgm:cxn modelId="{F655190C-338B-4481-93BD-406BB83D5E18}" srcId="{50306974-EF2A-4278-A068-73290AB0FA68}" destId="{3B24C773-25D7-47E8-B267-0897639388A1}" srcOrd="1" destOrd="0" parTransId="{64338A43-9F3A-4C86-8CDB-9BBABC346174}" sibTransId="{FA6109AF-C399-4CC1-A1A4-B7B3E5922544}"/>
    <dgm:cxn modelId="{B7642711-9C9C-4986-902D-A98F1AA85A18}" srcId="{F1EFFE82-07B2-427B-BC08-815803DF751E}" destId="{5D7033B8-01A1-45BA-8341-F4E05993F405}" srcOrd="0" destOrd="0" parTransId="{1451437D-0E1A-4954-8B54-DF356ABFD280}" sibTransId="{7628D1D2-7C7A-4399-A6B3-BC79A994BCAC}"/>
    <dgm:cxn modelId="{BE95011C-859D-483C-930F-76B9CD11C78A}" type="presOf" srcId="{E1841CA5-4B88-4A20-91D3-A51135D85AD9}" destId="{A7DEDFAC-CE2C-4665-BFBE-689F672F4BFB}" srcOrd="0" destOrd="0" presId="urn:microsoft.com/office/officeart/2011/layout/TabList"/>
    <dgm:cxn modelId="{5905833D-6C6E-4033-8A31-BB02EA6E44E7}" srcId="{38E760AB-D662-4BC4-9CCD-22195E4BA72F}" destId="{E1841CA5-4B88-4A20-91D3-A51135D85AD9}" srcOrd="0" destOrd="0" parTransId="{375CD44B-EB65-4B52-A4CC-1BADE42F7D8C}" sibTransId="{4E0DDE42-68DB-49F6-935B-82D468CF567E}"/>
    <dgm:cxn modelId="{C1C68A3D-D6EF-4647-843B-BD38C5853296}" srcId="{38E760AB-D662-4BC4-9CCD-22195E4BA72F}" destId="{F1EFFE82-07B2-427B-BC08-815803DF751E}" srcOrd="1" destOrd="0" parTransId="{BFF7D1D3-66FA-446D-9527-CD0C4BE7AA90}" sibTransId="{1BA48609-92FE-4A64-8F71-1F37045AF709}"/>
    <dgm:cxn modelId="{99AC2643-E12B-4638-9FC9-3210E418EB52}" type="presOf" srcId="{5D7033B8-01A1-45BA-8341-F4E05993F405}" destId="{74BC3223-3A53-48CD-A1CC-DDF33E756710}" srcOrd="0" destOrd="0" presId="urn:microsoft.com/office/officeart/2011/layout/TabList"/>
    <dgm:cxn modelId="{E85F4C44-2BC0-4CBE-8D67-0632CCA94065}" srcId="{50306974-EF2A-4278-A068-73290AB0FA68}" destId="{68F782E3-53F9-4B4A-AFBE-54C23FA86881}" srcOrd="0" destOrd="0" parTransId="{45E386A7-AE9F-4FC7-BEC4-0F075C440695}" sibTransId="{5342449C-F9C7-496D-B6EE-D0F8E9C1A05E}"/>
    <dgm:cxn modelId="{D5799345-0128-41E7-87D9-7353EBB344E8}" type="presOf" srcId="{50306974-EF2A-4278-A068-73290AB0FA68}" destId="{62B60E8E-3820-428D-9E28-9AD00211B38E}" srcOrd="0" destOrd="0" presId="urn:microsoft.com/office/officeart/2011/layout/TabList"/>
    <dgm:cxn modelId="{37869B67-2933-40E8-A712-D2D18B265408}" type="presOf" srcId="{06EDEB21-B1C7-4C0A-B138-62BBB5531B12}" destId="{89F11E92-B9E8-4145-8BDC-8C836F6F41FA}" srcOrd="0" destOrd="0" presId="urn:microsoft.com/office/officeart/2011/layout/TabList"/>
    <dgm:cxn modelId="{05072D6A-C6D0-439B-8980-5C15B05F830D}" srcId="{E1841CA5-4B88-4A20-91D3-A51135D85AD9}" destId="{04CFE006-1702-4054-A23D-E488534A6945}" srcOrd="0" destOrd="0" parTransId="{5BDC3897-1ABD-4456-B115-C6F91C1BBABC}" sibTransId="{78D529F5-5F14-4052-AF9A-486014FD6C4E}"/>
    <dgm:cxn modelId="{0800626A-C00D-4708-A6AA-F201A4132808}" type="presOf" srcId="{F1EFFE82-07B2-427B-BC08-815803DF751E}" destId="{F666CE94-8E87-440C-A927-D0E06DD12BC5}" srcOrd="0" destOrd="0" presId="urn:microsoft.com/office/officeart/2011/layout/TabList"/>
    <dgm:cxn modelId="{50600A50-777A-49E1-ACAE-4E685A713768}" type="presOf" srcId="{04CFE006-1702-4054-A23D-E488534A6945}" destId="{6375D4A9-3BBC-44EE-9869-2BF1AC62B04D}" srcOrd="0" destOrd="0" presId="urn:microsoft.com/office/officeart/2011/layout/TabList"/>
    <dgm:cxn modelId="{D4DB8F76-60E6-4DAF-8934-C9025451A033}" type="presOf" srcId="{2720E4B0-B981-434F-AEAA-B81CE85DEC65}" destId="{933211F1-5D8E-43D6-9DE5-758395D57D43}" srcOrd="0" destOrd="0" presId="urn:microsoft.com/office/officeart/2011/layout/TabList"/>
    <dgm:cxn modelId="{073A1A57-FD46-4E24-8224-DF1880990710}" srcId="{E1841CA5-4B88-4A20-91D3-A51135D85AD9}" destId="{06EDEB21-B1C7-4C0A-B138-62BBB5531B12}" srcOrd="1" destOrd="0" parTransId="{86E77887-96BE-4038-93A3-0BC9B268DEB6}" sibTransId="{24F43092-D5CA-4554-8B32-A6FCDEAA411D}"/>
    <dgm:cxn modelId="{B2B0548A-A409-4BE5-8328-25D2DF6F34ED}" srcId="{F1EFFE82-07B2-427B-BC08-815803DF751E}" destId="{2720E4B0-B981-434F-AEAA-B81CE85DEC65}" srcOrd="1" destOrd="0" parTransId="{D9803196-753B-4177-B59C-8326ABC5461F}" sibTransId="{870E1ED1-2384-4F9E-A9AF-DA3031D1AAD6}"/>
    <dgm:cxn modelId="{3B46B39F-BF57-4BA7-A5E6-DC1F4E30364E}" type="presOf" srcId="{604B5591-BA40-4752-88D5-D2038F02AEB8}" destId="{8F90421A-E178-41C1-B163-91405FE16563}" srcOrd="0" destOrd="0" presId="urn:microsoft.com/office/officeart/2011/layout/TabList"/>
    <dgm:cxn modelId="{5C89F8A8-AEA6-494D-85A4-872D42234F40}" srcId="{6FF107AC-9EB1-45EA-8493-B14617E4A7E0}" destId="{BC2E124E-7703-4320-8264-994519F203CB}" srcOrd="0" destOrd="0" parTransId="{A25FA04D-9414-454F-BFFF-0667D50A3F89}" sibTransId="{DC7D77B7-31AD-4EF5-BEF5-39AD52DACB9E}"/>
    <dgm:cxn modelId="{6AE09DAE-3CE0-46D6-8030-9E4D2859DC0C}" srcId="{38E760AB-D662-4BC4-9CCD-22195E4BA72F}" destId="{50306974-EF2A-4278-A068-73290AB0FA68}" srcOrd="2" destOrd="0" parTransId="{B7F0B0AD-E9AC-4B23-AA2D-31A309534420}" sibTransId="{56608594-516A-43AD-A94A-B6C32A7AE192}"/>
    <dgm:cxn modelId="{2B037FB9-D108-4B52-B4C9-85FC219A6249}" srcId="{38E760AB-D662-4BC4-9CCD-22195E4BA72F}" destId="{6FF107AC-9EB1-45EA-8493-B14617E4A7E0}" srcOrd="3" destOrd="0" parTransId="{AAF27092-BA5F-4C2B-9A4D-ED958B639231}" sibTransId="{818A7E30-8182-49F9-8BFB-4DB5A7E13823}"/>
    <dgm:cxn modelId="{CC325CCC-7908-48D5-B99E-8D447526C451}" type="presOf" srcId="{6FF107AC-9EB1-45EA-8493-B14617E4A7E0}" destId="{39C30E91-3057-418B-A2B3-8EFAAF67B00E}" srcOrd="0" destOrd="0" presId="urn:microsoft.com/office/officeart/2011/layout/TabList"/>
    <dgm:cxn modelId="{4F1388D5-EDB1-4AF7-86BE-C869F0E70577}" type="presOf" srcId="{68F782E3-53F9-4B4A-AFBE-54C23FA86881}" destId="{F3F0D783-DFA7-448A-B4BA-F84D30606683}" srcOrd="0" destOrd="0" presId="urn:microsoft.com/office/officeart/2011/layout/TabList"/>
    <dgm:cxn modelId="{E2F268E9-44CE-432B-918D-0C90194CB699}" type="presOf" srcId="{38E760AB-D662-4BC4-9CCD-22195E4BA72F}" destId="{DD17934A-FE89-4117-9B21-F7E64C023AE2}" srcOrd="0" destOrd="0" presId="urn:microsoft.com/office/officeart/2011/layout/TabList"/>
    <dgm:cxn modelId="{89F4D1F4-8CBD-453D-8E6F-98D8397E8FBF}" srcId="{6FF107AC-9EB1-45EA-8493-B14617E4A7E0}" destId="{604B5591-BA40-4752-88D5-D2038F02AEB8}" srcOrd="1" destOrd="0" parTransId="{E7253EA2-78B2-40C6-8FF2-8B7DC6903C39}" sibTransId="{6BBE5540-3240-406C-8D35-5F6336A54096}"/>
    <dgm:cxn modelId="{EB9027FD-4458-4188-A433-3AEB5C8F954F}" type="presOf" srcId="{3B24C773-25D7-47E8-B267-0897639388A1}" destId="{C4D62887-73E1-4B4F-B47C-F3A1FF22F9BE}" srcOrd="0" destOrd="0" presId="urn:microsoft.com/office/officeart/2011/layout/TabList"/>
    <dgm:cxn modelId="{BB9BC136-C42B-4124-8D41-4BD3739C684A}" type="presParOf" srcId="{DD17934A-FE89-4117-9B21-F7E64C023AE2}" destId="{37258743-235D-44CD-AAB1-6A6606A5A362}" srcOrd="0" destOrd="0" presId="urn:microsoft.com/office/officeart/2011/layout/TabList"/>
    <dgm:cxn modelId="{DA5F8B2C-3B48-4976-A4C8-EF2C3C83244D}" type="presParOf" srcId="{37258743-235D-44CD-AAB1-6A6606A5A362}" destId="{6375D4A9-3BBC-44EE-9869-2BF1AC62B04D}" srcOrd="0" destOrd="0" presId="urn:microsoft.com/office/officeart/2011/layout/TabList"/>
    <dgm:cxn modelId="{DA038420-81B5-480A-9302-A8C0867165AB}" type="presParOf" srcId="{37258743-235D-44CD-AAB1-6A6606A5A362}" destId="{A7DEDFAC-CE2C-4665-BFBE-689F672F4BFB}" srcOrd="1" destOrd="0" presId="urn:microsoft.com/office/officeart/2011/layout/TabList"/>
    <dgm:cxn modelId="{8C6F7BFD-9CF4-4A29-8BE2-2272BB35B107}" type="presParOf" srcId="{37258743-235D-44CD-AAB1-6A6606A5A362}" destId="{9F6812ED-D071-481E-8075-2D9344F5EE09}" srcOrd="2" destOrd="0" presId="urn:microsoft.com/office/officeart/2011/layout/TabList"/>
    <dgm:cxn modelId="{76C0BD0E-1594-4D87-9D12-36060596A18C}" type="presParOf" srcId="{DD17934A-FE89-4117-9B21-F7E64C023AE2}" destId="{89F11E92-B9E8-4145-8BDC-8C836F6F41FA}" srcOrd="1" destOrd="0" presId="urn:microsoft.com/office/officeart/2011/layout/TabList"/>
    <dgm:cxn modelId="{8CF86794-5C23-4CD4-A8CB-621A59F2BCC4}" type="presParOf" srcId="{DD17934A-FE89-4117-9B21-F7E64C023AE2}" destId="{26872058-6D88-4B53-AD25-68D2870C8A1C}" srcOrd="2" destOrd="0" presId="urn:microsoft.com/office/officeart/2011/layout/TabList"/>
    <dgm:cxn modelId="{EC053981-DE5A-4FE9-A600-3ED4364C84E6}" type="presParOf" srcId="{DD17934A-FE89-4117-9B21-F7E64C023AE2}" destId="{ABB78160-5A08-4949-99C2-234D42AFFC8D}" srcOrd="3" destOrd="0" presId="urn:microsoft.com/office/officeart/2011/layout/TabList"/>
    <dgm:cxn modelId="{33F19F3C-4B8A-42C3-83F7-8BE3CCDFC84D}" type="presParOf" srcId="{ABB78160-5A08-4949-99C2-234D42AFFC8D}" destId="{74BC3223-3A53-48CD-A1CC-DDF33E756710}" srcOrd="0" destOrd="0" presId="urn:microsoft.com/office/officeart/2011/layout/TabList"/>
    <dgm:cxn modelId="{95675760-2775-41CB-ADD0-5827F73AAD0C}" type="presParOf" srcId="{ABB78160-5A08-4949-99C2-234D42AFFC8D}" destId="{F666CE94-8E87-440C-A927-D0E06DD12BC5}" srcOrd="1" destOrd="0" presId="urn:microsoft.com/office/officeart/2011/layout/TabList"/>
    <dgm:cxn modelId="{9A113A87-7FCC-4410-BFF1-20F3AB523EA9}" type="presParOf" srcId="{ABB78160-5A08-4949-99C2-234D42AFFC8D}" destId="{C6977C7E-BFF1-441B-96C2-C8A1D615B7CD}" srcOrd="2" destOrd="0" presId="urn:microsoft.com/office/officeart/2011/layout/TabList"/>
    <dgm:cxn modelId="{AA05D31E-65D4-4383-BBED-F204D771064B}" type="presParOf" srcId="{DD17934A-FE89-4117-9B21-F7E64C023AE2}" destId="{933211F1-5D8E-43D6-9DE5-758395D57D43}" srcOrd="4" destOrd="0" presId="urn:microsoft.com/office/officeart/2011/layout/TabList"/>
    <dgm:cxn modelId="{3051C77B-0331-4F5F-9DF5-E7FAC0708BA6}" type="presParOf" srcId="{DD17934A-FE89-4117-9B21-F7E64C023AE2}" destId="{4CC1ADCB-1D15-4F2A-83BB-93180D686F25}" srcOrd="5" destOrd="0" presId="urn:microsoft.com/office/officeart/2011/layout/TabList"/>
    <dgm:cxn modelId="{41F4A5AF-30D5-468F-832E-425AF5C15AF6}" type="presParOf" srcId="{DD17934A-FE89-4117-9B21-F7E64C023AE2}" destId="{8C35CEEB-EE0B-4A22-ABE4-57AF3B10AB3D}" srcOrd="6" destOrd="0" presId="urn:microsoft.com/office/officeart/2011/layout/TabList"/>
    <dgm:cxn modelId="{CD42C367-21D8-4E85-ADFB-F0D01C1A5EC9}" type="presParOf" srcId="{8C35CEEB-EE0B-4A22-ABE4-57AF3B10AB3D}" destId="{F3F0D783-DFA7-448A-B4BA-F84D30606683}" srcOrd="0" destOrd="0" presId="urn:microsoft.com/office/officeart/2011/layout/TabList"/>
    <dgm:cxn modelId="{C1A507CE-8847-43A8-876D-B28C8CA69B43}" type="presParOf" srcId="{8C35CEEB-EE0B-4A22-ABE4-57AF3B10AB3D}" destId="{62B60E8E-3820-428D-9E28-9AD00211B38E}" srcOrd="1" destOrd="0" presId="urn:microsoft.com/office/officeart/2011/layout/TabList"/>
    <dgm:cxn modelId="{F8395624-61FA-4E32-B6C2-DD26D1E35223}" type="presParOf" srcId="{8C35CEEB-EE0B-4A22-ABE4-57AF3B10AB3D}" destId="{62345D31-7678-4F6C-80F1-FDC2CF0F55EE}" srcOrd="2" destOrd="0" presId="urn:microsoft.com/office/officeart/2011/layout/TabList"/>
    <dgm:cxn modelId="{6F9B952B-AC6D-4568-983D-0B77417BFF6C}" type="presParOf" srcId="{DD17934A-FE89-4117-9B21-F7E64C023AE2}" destId="{C4D62887-73E1-4B4F-B47C-F3A1FF22F9BE}" srcOrd="7" destOrd="0" presId="urn:microsoft.com/office/officeart/2011/layout/TabList"/>
    <dgm:cxn modelId="{732D53BD-B152-436A-9F63-1FE02BB04593}" type="presParOf" srcId="{DD17934A-FE89-4117-9B21-F7E64C023AE2}" destId="{8142F4FA-35FA-4797-AA49-257557D211CF}" srcOrd="8" destOrd="0" presId="urn:microsoft.com/office/officeart/2011/layout/TabList"/>
    <dgm:cxn modelId="{7D2B47FF-0F5D-496C-97C0-743567E5BF9B}" type="presParOf" srcId="{DD17934A-FE89-4117-9B21-F7E64C023AE2}" destId="{E32A735A-D65D-41CB-A331-FF5AC9995034}" srcOrd="9" destOrd="0" presId="urn:microsoft.com/office/officeart/2011/layout/TabList"/>
    <dgm:cxn modelId="{FE8E910B-F141-4B47-85A7-2180E3846CE4}" type="presParOf" srcId="{E32A735A-D65D-41CB-A331-FF5AC9995034}" destId="{42AC7E73-BADF-468D-B5AF-F112CF764131}" srcOrd="0" destOrd="0" presId="urn:microsoft.com/office/officeart/2011/layout/TabList"/>
    <dgm:cxn modelId="{B755EAED-2E89-4330-B221-D1D709E9AC61}" type="presParOf" srcId="{E32A735A-D65D-41CB-A331-FF5AC9995034}" destId="{39C30E91-3057-418B-A2B3-8EFAAF67B00E}" srcOrd="1" destOrd="0" presId="urn:microsoft.com/office/officeart/2011/layout/TabList"/>
    <dgm:cxn modelId="{C6947707-7DF8-4286-A7C8-481D5F7EBFDF}" type="presParOf" srcId="{E32A735A-D65D-41CB-A331-FF5AC9995034}" destId="{A7E92D64-2878-4114-803A-4FA176A7BB8E}" srcOrd="2" destOrd="0" presId="urn:microsoft.com/office/officeart/2011/layout/TabList"/>
    <dgm:cxn modelId="{F7502B82-5EBA-4EBD-93FD-952880F15BE0}" type="presParOf" srcId="{DD17934A-FE89-4117-9B21-F7E64C023AE2}" destId="{8F90421A-E178-41C1-B163-91405FE16563}" srcOrd="10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E760AB-D662-4BC4-9CCD-22195E4BA72F}" type="doc">
      <dgm:prSet loTypeId="urn:microsoft.com/office/officeart/2011/layout/Tab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1841CA5-4B88-4A20-91D3-A51135D85AD9}">
      <dgm:prSet phldrT="[Text]" custT="1"/>
      <dgm:spPr/>
      <dgm:t>
        <a:bodyPr/>
        <a:lstStyle/>
        <a:p>
          <a:r>
            <a:rPr lang="en-US" sz="2000" dirty="0"/>
            <a:t>5</a:t>
          </a:r>
        </a:p>
      </dgm:t>
    </dgm:pt>
    <dgm:pt modelId="{375CD44B-EB65-4B52-A4CC-1BADE42F7D8C}" type="parTrans" cxnId="{5905833D-6C6E-4033-8A31-BB02EA6E44E7}">
      <dgm:prSet/>
      <dgm:spPr/>
      <dgm:t>
        <a:bodyPr/>
        <a:lstStyle/>
        <a:p>
          <a:endParaRPr lang="en-US"/>
        </a:p>
      </dgm:t>
    </dgm:pt>
    <dgm:pt modelId="{4E0DDE42-68DB-49F6-935B-82D468CF567E}" type="sibTrans" cxnId="{5905833D-6C6E-4033-8A31-BB02EA6E44E7}">
      <dgm:prSet/>
      <dgm:spPr/>
      <dgm:t>
        <a:bodyPr/>
        <a:lstStyle/>
        <a:p>
          <a:endParaRPr lang="en-US"/>
        </a:p>
      </dgm:t>
    </dgm:pt>
    <dgm:pt modelId="{04CFE006-1702-4054-A23D-E488534A6945}">
      <dgm:prSet phldrT="[Text]"/>
      <dgm:spPr/>
      <dgm:t>
        <a:bodyPr/>
        <a:lstStyle/>
        <a:p>
          <a:endParaRPr lang="en-US" dirty="0"/>
        </a:p>
      </dgm:t>
    </dgm:pt>
    <dgm:pt modelId="{5BDC3897-1ABD-4456-B115-C6F91C1BBABC}" type="parTrans" cxnId="{05072D6A-C6D0-439B-8980-5C15B05F830D}">
      <dgm:prSet/>
      <dgm:spPr/>
      <dgm:t>
        <a:bodyPr/>
        <a:lstStyle/>
        <a:p>
          <a:endParaRPr lang="en-US"/>
        </a:p>
      </dgm:t>
    </dgm:pt>
    <dgm:pt modelId="{78D529F5-5F14-4052-AF9A-486014FD6C4E}" type="sibTrans" cxnId="{05072D6A-C6D0-439B-8980-5C15B05F830D}">
      <dgm:prSet/>
      <dgm:spPr/>
      <dgm:t>
        <a:bodyPr/>
        <a:lstStyle/>
        <a:p>
          <a:endParaRPr lang="en-US"/>
        </a:p>
      </dgm:t>
    </dgm:pt>
    <dgm:pt modelId="{06EDEB21-B1C7-4C0A-B138-62BBB5531B12}">
      <dgm:prSet phldrT="[Text]" custT="1"/>
      <dgm:spPr/>
      <dgm:t>
        <a:bodyPr/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Network and Computer System Administrators</a:t>
          </a:r>
        </a:p>
      </dgm:t>
    </dgm:pt>
    <dgm:pt modelId="{86E77887-96BE-4038-93A3-0BC9B268DEB6}" type="parTrans" cxnId="{073A1A57-FD46-4E24-8224-DF1880990710}">
      <dgm:prSet/>
      <dgm:spPr/>
      <dgm:t>
        <a:bodyPr/>
        <a:lstStyle/>
        <a:p>
          <a:endParaRPr lang="en-US"/>
        </a:p>
      </dgm:t>
    </dgm:pt>
    <dgm:pt modelId="{24F43092-D5CA-4554-8B32-A6FCDEAA411D}" type="sibTrans" cxnId="{073A1A57-FD46-4E24-8224-DF1880990710}">
      <dgm:prSet/>
      <dgm:spPr/>
      <dgm:t>
        <a:bodyPr/>
        <a:lstStyle/>
        <a:p>
          <a:endParaRPr lang="en-US"/>
        </a:p>
      </dgm:t>
    </dgm:pt>
    <dgm:pt modelId="{F1EFFE82-07B2-427B-BC08-815803DF751E}">
      <dgm:prSet phldrT="[Text]" custT="1"/>
      <dgm:spPr/>
      <dgm:t>
        <a:bodyPr/>
        <a:lstStyle/>
        <a:p>
          <a:r>
            <a:rPr lang="en-US" sz="2000" dirty="0"/>
            <a:t>6</a:t>
          </a:r>
        </a:p>
      </dgm:t>
    </dgm:pt>
    <dgm:pt modelId="{BFF7D1D3-66FA-446D-9527-CD0C4BE7AA90}" type="parTrans" cxnId="{C1C68A3D-D6EF-4647-843B-BD38C5853296}">
      <dgm:prSet/>
      <dgm:spPr/>
      <dgm:t>
        <a:bodyPr/>
        <a:lstStyle/>
        <a:p>
          <a:endParaRPr lang="en-US"/>
        </a:p>
      </dgm:t>
    </dgm:pt>
    <dgm:pt modelId="{1BA48609-92FE-4A64-8F71-1F37045AF709}" type="sibTrans" cxnId="{C1C68A3D-D6EF-4647-843B-BD38C5853296}">
      <dgm:prSet/>
      <dgm:spPr/>
      <dgm:t>
        <a:bodyPr/>
        <a:lstStyle/>
        <a:p>
          <a:endParaRPr lang="en-US"/>
        </a:p>
      </dgm:t>
    </dgm:pt>
    <dgm:pt modelId="{5D7033B8-01A1-45BA-8341-F4E05993F405}">
      <dgm:prSet phldrT="[Text]"/>
      <dgm:spPr/>
      <dgm:t>
        <a:bodyPr/>
        <a:lstStyle/>
        <a:p>
          <a:endParaRPr lang="en-US" dirty="0"/>
        </a:p>
      </dgm:t>
    </dgm:pt>
    <dgm:pt modelId="{7628D1D2-7C7A-4399-A6B3-BC79A994BCAC}" type="sibTrans" cxnId="{B7642711-9C9C-4986-902D-A98F1AA85A18}">
      <dgm:prSet/>
      <dgm:spPr/>
      <dgm:t>
        <a:bodyPr/>
        <a:lstStyle/>
        <a:p>
          <a:endParaRPr lang="en-US"/>
        </a:p>
      </dgm:t>
    </dgm:pt>
    <dgm:pt modelId="{1451437D-0E1A-4954-8B54-DF356ABFD280}" type="parTrans" cxnId="{B7642711-9C9C-4986-902D-A98F1AA85A18}">
      <dgm:prSet/>
      <dgm:spPr/>
      <dgm:t>
        <a:bodyPr/>
        <a:lstStyle/>
        <a:p>
          <a:endParaRPr lang="en-US"/>
        </a:p>
      </dgm:t>
    </dgm:pt>
    <dgm:pt modelId="{2720E4B0-B981-434F-AEAA-B81CE85DEC65}">
      <dgm:prSet phldrT="[Text]" custT="1"/>
      <dgm:spPr/>
      <dgm:t>
        <a:bodyPr/>
        <a:lstStyle/>
        <a:p>
          <a:pPr algn="ctr"/>
          <a:r>
            <a:rPr lang="en-US" sz="24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Database Administrator</a:t>
          </a:r>
        </a:p>
      </dgm:t>
    </dgm:pt>
    <dgm:pt modelId="{870E1ED1-2384-4F9E-A9AF-DA3031D1AAD6}" type="sibTrans" cxnId="{B2B0548A-A409-4BE5-8328-25D2DF6F34ED}">
      <dgm:prSet/>
      <dgm:spPr/>
      <dgm:t>
        <a:bodyPr/>
        <a:lstStyle/>
        <a:p>
          <a:endParaRPr lang="en-US"/>
        </a:p>
      </dgm:t>
    </dgm:pt>
    <dgm:pt modelId="{D9803196-753B-4177-B59C-8326ABC5461F}" type="parTrans" cxnId="{B2B0548A-A409-4BE5-8328-25D2DF6F34ED}">
      <dgm:prSet/>
      <dgm:spPr/>
      <dgm:t>
        <a:bodyPr/>
        <a:lstStyle/>
        <a:p>
          <a:endParaRPr lang="en-US"/>
        </a:p>
      </dgm:t>
    </dgm:pt>
    <dgm:pt modelId="{DD17934A-FE89-4117-9B21-F7E64C023AE2}" type="pres">
      <dgm:prSet presAssocID="{38E760AB-D662-4BC4-9CCD-22195E4BA72F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37258743-235D-44CD-AAB1-6A6606A5A362}" type="pres">
      <dgm:prSet presAssocID="{E1841CA5-4B88-4A20-91D3-A51135D85AD9}" presName="composite" presStyleCnt="0"/>
      <dgm:spPr/>
    </dgm:pt>
    <dgm:pt modelId="{6375D4A9-3BBC-44EE-9869-2BF1AC62B04D}" type="pres">
      <dgm:prSet presAssocID="{E1841CA5-4B88-4A20-91D3-A51135D85AD9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A7DEDFAC-CE2C-4665-BFBE-689F672F4BFB}" type="pres">
      <dgm:prSet presAssocID="{E1841CA5-4B88-4A20-91D3-A51135D85AD9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</dgm:pt>
    <dgm:pt modelId="{9F6812ED-D071-481E-8075-2D9344F5EE09}" type="pres">
      <dgm:prSet presAssocID="{E1841CA5-4B88-4A20-91D3-A51135D85AD9}" presName="Accent" presStyleLbl="parChTrans1D1" presStyleIdx="0" presStyleCnt="2"/>
      <dgm:spPr/>
    </dgm:pt>
    <dgm:pt modelId="{89F11E92-B9E8-4145-8BDC-8C836F6F41FA}" type="pres">
      <dgm:prSet presAssocID="{E1841CA5-4B88-4A20-91D3-A51135D85AD9}" presName="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26872058-6D88-4B53-AD25-68D2870C8A1C}" type="pres">
      <dgm:prSet presAssocID="{4E0DDE42-68DB-49F6-935B-82D468CF567E}" presName="sibTrans" presStyleCnt="0"/>
      <dgm:spPr/>
    </dgm:pt>
    <dgm:pt modelId="{ABB78160-5A08-4949-99C2-234D42AFFC8D}" type="pres">
      <dgm:prSet presAssocID="{F1EFFE82-07B2-427B-BC08-815803DF751E}" presName="composite" presStyleCnt="0"/>
      <dgm:spPr/>
    </dgm:pt>
    <dgm:pt modelId="{74BC3223-3A53-48CD-A1CC-DDF33E756710}" type="pres">
      <dgm:prSet presAssocID="{F1EFFE82-07B2-427B-BC08-815803DF751E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F666CE94-8E87-440C-A927-D0E06DD12BC5}" type="pres">
      <dgm:prSet presAssocID="{F1EFFE82-07B2-427B-BC08-815803DF751E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</dgm:pt>
    <dgm:pt modelId="{C6977C7E-BFF1-441B-96C2-C8A1D615B7CD}" type="pres">
      <dgm:prSet presAssocID="{F1EFFE82-07B2-427B-BC08-815803DF751E}" presName="Accent" presStyleLbl="parChTrans1D1" presStyleIdx="1" presStyleCnt="2"/>
      <dgm:spPr/>
    </dgm:pt>
    <dgm:pt modelId="{933211F1-5D8E-43D6-9DE5-758395D57D43}" type="pres">
      <dgm:prSet presAssocID="{F1EFFE82-07B2-427B-BC08-815803DF751E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7642711-9C9C-4986-902D-A98F1AA85A18}" srcId="{F1EFFE82-07B2-427B-BC08-815803DF751E}" destId="{5D7033B8-01A1-45BA-8341-F4E05993F405}" srcOrd="0" destOrd="0" parTransId="{1451437D-0E1A-4954-8B54-DF356ABFD280}" sibTransId="{7628D1D2-7C7A-4399-A6B3-BC79A994BCAC}"/>
    <dgm:cxn modelId="{BE95011C-859D-483C-930F-76B9CD11C78A}" type="presOf" srcId="{E1841CA5-4B88-4A20-91D3-A51135D85AD9}" destId="{A7DEDFAC-CE2C-4665-BFBE-689F672F4BFB}" srcOrd="0" destOrd="0" presId="urn:microsoft.com/office/officeart/2011/layout/TabList"/>
    <dgm:cxn modelId="{5905833D-6C6E-4033-8A31-BB02EA6E44E7}" srcId="{38E760AB-D662-4BC4-9CCD-22195E4BA72F}" destId="{E1841CA5-4B88-4A20-91D3-A51135D85AD9}" srcOrd="0" destOrd="0" parTransId="{375CD44B-EB65-4B52-A4CC-1BADE42F7D8C}" sibTransId="{4E0DDE42-68DB-49F6-935B-82D468CF567E}"/>
    <dgm:cxn modelId="{C1C68A3D-D6EF-4647-843B-BD38C5853296}" srcId="{38E760AB-D662-4BC4-9CCD-22195E4BA72F}" destId="{F1EFFE82-07B2-427B-BC08-815803DF751E}" srcOrd="1" destOrd="0" parTransId="{BFF7D1D3-66FA-446D-9527-CD0C4BE7AA90}" sibTransId="{1BA48609-92FE-4A64-8F71-1F37045AF709}"/>
    <dgm:cxn modelId="{99AC2643-E12B-4638-9FC9-3210E418EB52}" type="presOf" srcId="{5D7033B8-01A1-45BA-8341-F4E05993F405}" destId="{74BC3223-3A53-48CD-A1CC-DDF33E756710}" srcOrd="0" destOrd="0" presId="urn:microsoft.com/office/officeart/2011/layout/TabList"/>
    <dgm:cxn modelId="{37869B67-2933-40E8-A712-D2D18B265408}" type="presOf" srcId="{06EDEB21-B1C7-4C0A-B138-62BBB5531B12}" destId="{89F11E92-B9E8-4145-8BDC-8C836F6F41FA}" srcOrd="0" destOrd="0" presId="urn:microsoft.com/office/officeart/2011/layout/TabList"/>
    <dgm:cxn modelId="{05072D6A-C6D0-439B-8980-5C15B05F830D}" srcId="{E1841CA5-4B88-4A20-91D3-A51135D85AD9}" destId="{04CFE006-1702-4054-A23D-E488534A6945}" srcOrd="0" destOrd="0" parTransId="{5BDC3897-1ABD-4456-B115-C6F91C1BBABC}" sibTransId="{78D529F5-5F14-4052-AF9A-486014FD6C4E}"/>
    <dgm:cxn modelId="{0800626A-C00D-4708-A6AA-F201A4132808}" type="presOf" srcId="{F1EFFE82-07B2-427B-BC08-815803DF751E}" destId="{F666CE94-8E87-440C-A927-D0E06DD12BC5}" srcOrd="0" destOrd="0" presId="urn:microsoft.com/office/officeart/2011/layout/TabList"/>
    <dgm:cxn modelId="{50600A50-777A-49E1-ACAE-4E685A713768}" type="presOf" srcId="{04CFE006-1702-4054-A23D-E488534A6945}" destId="{6375D4A9-3BBC-44EE-9869-2BF1AC62B04D}" srcOrd="0" destOrd="0" presId="urn:microsoft.com/office/officeart/2011/layout/TabList"/>
    <dgm:cxn modelId="{D4DB8F76-60E6-4DAF-8934-C9025451A033}" type="presOf" srcId="{2720E4B0-B981-434F-AEAA-B81CE85DEC65}" destId="{933211F1-5D8E-43D6-9DE5-758395D57D43}" srcOrd="0" destOrd="0" presId="urn:microsoft.com/office/officeart/2011/layout/TabList"/>
    <dgm:cxn modelId="{073A1A57-FD46-4E24-8224-DF1880990710}" srcId="{E1841CA5-4B88-4A20-91D3-A51135D85AD9}" destId="{06EDEB21-B1C7-4C0A-B138-62BBB5531B12}" srcOrd="1" destOrd="0" parTransId="{86E77887-96BE-4038-93A3-0BC9B268DEB6}" sibTransId="{24F43092-D5CA-4554-8B32-A6FCDEAA411D}"/>
    <dgm:cxn modelId="{B2B0548A-A409-4BE5-8328-25D2DF6F34ED}" srcId="{F1EFFE82-07B2-427B-BC08-815803DF751E}" destId="{2720E4B0-B981-434F-AEAA-B81CE85DEC65}" srcOrd="1" destOrd="0" parTransId="{D9803196-753B-4177-B59C-8326ABC5461F}" sibTransId="{870E1ED1-2384-4F9E-A9AF-DA3031D1AAD6}"/>
    <dgm:cxn modelId="{E2F268E9-44CE-432B-918D-0C90194CB699}" type="presOf" srcId="{38E760AB-D662-4BC4-9CCD-22195E4BA72F}" destId="{DD17934A-FE89-4117-9B21-F7E64C023AE2}" srcOrd="0" destOrd="0" presId="urn:microsoft.com/office/officeart/2011/layout/TabList"/>
    <dgm:cxn modelId="{BB9BC136-C42B-4124-8D41-4BD3739C684A}" type="presParOf" srcId="{DD17934A-FE89-4117-9B21-F7E64C023AE2}" destId="{37258743-235D-44CD-AAB1-6A6606A5A362}" srcOrd="0" destOrd="0" presId="urn:microsoft.com/office/officeart/2011/layout/TabList"/>
    <dgm:cxn modelId="{DA5F8B2C-3B48-4976-A4C8-EF2C3C83244D}" type="presParOf" srcId="{37258743-235D-44CD-AAB1-6A6606A5A362}" destId="{6375D4A9-3BBC-44EE-9869-2BF1AC62B04D}" srcOrd="0" destOrd="0" presId="urn:microsoft.com/office/officeart/2011/layout/TabList"/>
    <dgm:cxn modelId="{DA038420-81B5-480A-9302-A8C0867165AB}" type="presParOf" srcId="{37258743-235D-44CD-AAB1-6A6606A5A362}" destId="{A7DEDFAC-CE2C-4665-BFBE-689F672F4BFB}" srcOrd="1" destOrd="0" presId="urn:microsoft.com/office/officeart/2011/layout/TabList"/>
    <dgm:cxn modelId="{8C6F7BFD-9CF4-4A29-8BE2-2272BB35B107}" type="presParOf" srcId="{37258743-235D-44CD-AAB1-6A6606A5A362}" destId="{9F6812ED-D071-481E-8075-2D9344F5EE09}" srcOrd="2" destOrd="0" presId="urn:microsoft.com/office/officeart/2011/layout/TabList"/>
    <dgm:cxn modelId="{76C0BD0E-1594-4D87-9D12-36060596A18C}" type="presParOf" srcId="{DD17934A-FE89-4117-9B21-F7E64C023AE2}" destId="{89F11E92-B9E8-4145-8BDC-8C836F6F41FA}" srcOrd="1" destOrd="0" presId="urn:microsoft.com/office/officeart/2011/layout/TabList"/>
    <dgm:cxn modelId="{8CF86794-5C23-4CD4-A8CB-621A59F2BCC4}" type="presParOf" srcId="{DD17934A-FE89-4117-9B21-F7E64C023AE2}" destId="{26872058-6D88-4B53-AD25-68D2870C8A1C}" srcOrd="2" destOrd="0" presId="urn:microsoft.com/office/officeart/2011/layout/TabList"/>
    <dgm:cxn modelId="{EC053981-DE5A-4FE9-A600-3ED4364C84E6}" type="presParOf" srcId="{DD17934A-FE89-4117-9B21-F7E64C023AE2}" destId="{ABB78160-5A08-4949-99C2-234D42AFFC8D}" srcOrd="3" destOrd="0" presId="urn:microsoft.com/office/officeart/2011/layout/TabList"/>
    <dgm:cxn modelId="{33F19F3C-4B8A-42C3-83F7-8BE3CCDFC84D}" type="presParOf" srcId="{ABB78160-5A08-4949-99C2-234D42AFFC8D}" destId="{74BC3223-3A53-48CD-A1CC-DDF33E756710}" srcOrd="0" destOrd="0" presId="urn:microsoft.com/office/officeart/2011/layout/TabList"/>
    <dgm:cxn modelId="{95675760-2775-41CB-ADD0-5827F73AAD0C}" type="presParOf" srcId="{ABB78160-5A08-4949-99C2-234D42AFFC8D}" destId="{F666CE94-8E87-440C-A927-D0E06DD12BC5}" srcOrd="1" destOrd="0" presId="urn:microsoft.com/office/officeart/2011/layout/TabList"/>
    <dgm:cxn modelId="{9A113A87-7FCC-4410-BFF1-20F3AB523EA9}" type="presParOf" srcId="{ABB78160-5A08-4949-99C2-234D42AFFC8D}" destId="{C6977C7E-BFF1-441B-96C2-C8A1D615B7CD}" srcOrd="2" destOrd="0" presId="urn:microsoft.com/office/officeart/2011/layout/TabList"/>
    <dgm:cxn modelId="{AA05D31E-65D4-4383-BBED-F204D771064B}" type="presParOf" srcId="{DD17934A-FE89-4117-9B21-F7E64C023AE2}" destId="{933211F1-5D8E-43D6-9DE5-758395D57D43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>
        <a:gradFill flip="none" rotWithShape="0">
          <a:gsLst>
            <a:gs pos="0">
              <a:schemeClr val="bg2">
                <a:lumMod val="60000"/>
                <a:lumOff val="40000"/>
                <a:shade val="30000"/>
                <a:satMod val="115000"/>
              </a:schemeClr>
            </a:gs>
            <a:gs pos="50000">
              <a:schemeClr val="bg2">
                <a:lumMod val="60000"/>
                <a:lumOff val="40000"/>
                <a:shade val="67500"/>
                <a:satMod val="115000"/>
              </a:schemeClr>
            </a:gs>
            <a:gs pos="100000">
              <a:schemeClr val="bg2">
                <a:lumMod val="60000"/>
                <a:lumOff val="40000"/>
                <a:shade val="100000"/>
                <a:satMod val="115000"/>
              </a:schemeClr>
            </a:gs>
          </a:gsLst>
          <a:lin ang="5400000" scaled="1"/>
          <a:tileRect/>
        </a:gra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/>
            <a:t>Word 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>
        <a:gradFill flip="none" rotWithShape="0">
          <a:gsLst>
            <a:gs pos="0">
              <a:srgbClr val="235F33">
                <a:shade val="30000"/>
                <a:satMod val="115000"/>
              </a:srgbClr>
            </a:gs>
            <a:gs pos="50000">
              <a:srgbClr val="235F33">
                <a:shade val="67500"/>
                <a:satMod val="115000"/>
              </a:srgbClr>
            </a:gs>
            <a:gs pos="100000">
              <a:srgbClr val="235F33"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/>
            <a:t>Excel</a:t>
          </a:r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/>
      <dgm:spPr>
        <a:gradFill flip="none" rotWithShape="0">
          <a:gsLst>
            <a:gs pos="0">
              <a:schemeClr val="bg2">
                <a:shade val="30000"/>
                <a:satMod val="115000"/>
              </a:schemeClr>
            </a:gs>
            <a:gs pos="50000">
              <a:schemeClr val="bg2">
                <a:shade val="67500"/>
                <a:satMod val="115000"/>
              </a:schemeClr>
            </a:gs>
            <a:gs pos="100000">
              <a:schemeClr val="bg2">
                <a:shade val="100000"/>
                <a:satMod val="115000"/>
              </a:schemeClr>
            </a:gs>
          </a:gsLst>
          <a:lin ang="5400000" scaled="1"/>
          <a:tileRect/>
        </a:gra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/>
            <a:t>Photoshop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 custLinFactNeighborX="-743" custLinFactNeighborY="-130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FC5048-3939-4A56-BDD6-D63F9F1D6648}" type="doc">
      <dgm:prSet loTypeId="urn:microsoft.com/office/officeart/2005/8/layout/bList2" loCatId="list" qsTypeId="urn:microsoft.com/office/officeart/2005/8/quickstyle/3d1" qsCatId="3D" csTypeId="urn:microsoft.com/office/officeart/2005/8/colors/colorful1" csCatId="colorful" phldr="1"/>
      <dgm:spPr/>
    </dgm:pt>
    <dgm:pt modelId="{0FB174E5-D378-45AF-8D89-48A35EDAC876}">
      <dgm:prSet phldrT="[Text]"/>
      <dgm:spPr/>
      <dgm:t>
        <a:bodyPr/>
        <a:lstStyle/>
        <a:p>
          <a:r>
            <a:rPr lang="en-US" dirty="0" err="1"/>
            <a:t>Powerpnt</a:t>
          </a:r>
          <a:endParaRPr lang="en-US" dirty="0"/>
        </a:p>
      </dgm:t>
    </dgm:pt>
    <dgm:pt modelId="{31FD19A8-F151-462D-A77D-4F284BF7B39F}" type="parTrans" cxnId="{A41DECEE-9D17-454A-856B-5AC2E232EAA8}">
      <dgm:prSet/>
      <dgm:spPr/>
      <dgm:t>
        <a:bodyPr/>
        <a:lstStyle/>
        <a:p>
          <a:endParaRPr lang="en-US"/>
        </a:p>
      </dgm:t>
    </dgm:pt>
    <dgm:pt modelId="{9C666AC0-0B1F-48DF-815F-5E5C2E027F2E}" type="sibTrans" cxnId="{A41DECEE-9D17-454A-856B-5AC2E232EAA8}">
      <dgm:prSet/>
      <dgm:spPr/>
      <dgm:t>
        <a:bodyPr/>
        <a:lstStyle/>
        <a:p>
          <a:endParaRPr lang="en-US"/>
        </a:p>
      </dgm:t>
    </dgm:pt>
    <dgm:pt modelId="{888CC635-5F30-4337-ABBB-4EA8FF025CCE}">
      <dgm:prSet phldrT="[Text]"/>
      <dgm:spPr/>
      <dgm:t>
        <a:bodyPr/>
        <a:lstStyle/>
        <a:p>
          <a:r>
            <a:rPr lang="en-US" dirty="0"/>
            <a:t>Excel</a:t>
          </a:r>
        </a:p>
      </dgm:t>
    </dgm:pt>
    <dgm:pt modelId="{90ECB0A5-801E-49AB-BFCC-25C36FF91D0E}" type="parTrans" cxnId="{68198D5D-B704-478C-8C66-2946823204A4}">
      <dgm:prSet/>
      <dgm:spPr/>
      <dgm:t>
        <a:bodyPr/>
        <a:lstStyle/>
        <a:p>
          <a:endParaRPr lang="en-US"/>
        </a:p>
      </dgm:t>
    </dgm:pt>
    <dgm:pt modelId="{502A0477-EA6A-4C08-B585-BEC37E6347B6}" type="sibTrans" cxnId="{68198D5D-B704-478C-8C66-2946823204A4}">
      <dgm:prSet/>
      <dgm:spPr/>
      <dgm:t>
        <a:bodyPr/>
        <a:lstStyle/>
        <a:p>
          <a:endParaRPr lang="en-US"/>
        </a:p>
      </dgm:t>
    </dgm:pt>
    <dgm:pt modelId="{34465C8E-9102-41C7-8D35-857C199BD1FF}">
      <dgm:prSet phldrT="[Text]"/>
      <dgm:spPr/>
      <dgm:t>
        <a:bodyPr/>
        <a:lstStyle/>
        <a:p>
          <a:r>
            <a:rPr lang="en-US" dirty="0"/>
            <a:t>Access</a:t>
          </a:r>
        </a:p>
      </dgm:t>
    </dgm:pt>
    <dgm:pt modelId="{F0D3B2E7-05AB-450F-B77E-3DFDB6E452E5}" type="parTrans" cxnId="{FE0142E0-7939-4ECB-B1D1-17269E99551F}">
      <dgm:prSet/>
      <dgm:spPr/>
      <dgm:t>
        <a:bodyPr/>
        <a:lstStyle/>
        <a:p>
          <a:endParaRPr lang="en-US"/>
        </a:p>
      </dgm:t>
    </dgm:pt>
    <dgm:pt modelId="{B37D5D8E-9FAF-4FF8-94DB-2ACC1A2A1191}" type="sibTrans" cxnId="{FE0142E0-7939-4ECB-B1D1-17269E99551F}">
      <dgm:prSet/>
      <dgm:spPr/>
      <dgm:t>
        <a:bodyPr/>
        <a:lstStyle/>
        <a:p>
          <a:endParaRPr lang="en-US"/>
        </a:p>
      </dgm:t>
    </dgm:pt>
    <dgm:pt modelId="{3DF5B0C6-0221-4A49-880E-9004CC11C260}">
      <dgm:prSet/>
      <dgm:spPr>
        <a:solidFill>
          <a:schemeClr val="bg2">
            <a:lumMod val="60000"/>
            <a:lumOff val="40000"/>
          </a:schemeClr>
        </a:solidFill>
        <a:ln>
          <a:solidFill>
            <a:schemeClr val="bg2"/>
          </a:solidFill>
        </a:ln>
      </dgm:spPr>
      <dgm:t>
        <a:bodyPr/>
        <a:lstStyle/>
        <a:p>
          <a:r>
            <a:rPr lang="en-US" dirty="0"/>
            <a:t>Word</a:t>
          </a:r>
        </a:p>
      </dgm:t>
    </dgm:pt>
    <dgm:pt modelId="{8AD7987F-A6D1-45EB-A963-06AA1BD941B4}" type="sibTrans" cxnId="{607D360E-649C-46CD-A5B3-884D525AF4EF}">
      <dgm:prSet/>
      <dgm:spPr/>
      <dgm:t>
        <a:bodyPr/>
        <a:lstStyle/>
        <a:p>
          <a:endParaRPr lang="en-US"/>
        </a:p>
      </dgm:t>
    </dgm:pt>
    <dgm:pt modelId="{D7347609-7A58-4032-BCEB-DDE3EA12F278}" type="parTrans" cxnId="{607D360E-649C-46CD-A5B3-884D525AF4EF}">
      <dgm:prSet/>
      <dgm:spPr/>
      <dgm:t>
        <a:bodyPr/>
        <a:lstStyle/>
        <a:p>
          <a:endParaRPr lang="en-US"/>
        </a:p>
      </dgm:t>
    </dgm:pt>
    <dgm:pt modelId="{445D9E80-6292-4668-AAC1-7A41219A48A4}">
      <dgm:prSet/>
      <dgm:spPr/>
      <dgm:t>
        <a:bodyPr/>
        <a:lstStyle/>
        <a:p>
          <a:r>
            <a:rPr lang="en-US" dirty="0"/>
            <a:t>Presentation </a:t>
          </a:r>
          <a:br>
            <a:rPr lang="en-US" dirty="0"/>
          </a:br>
          <a:r>
            <a:rPr lang="en-US" dirty="0"/>
            <a:t>Software</a:t>
          </a:r>
        </a:p>
      </dgm:t>
    </dgm:pt>
    <dgm:pt modelId="{AF03AE99-993C-43D1-9272-8A258AEE9D2B}" type="parTrans" cxnId="{AC06CEA0-7193-487B-8043-90F9B3F83E36}">
      <dgm:prSet/>
      <dgm:spPr/>
      <dgm:t>
        <a:bodyPr/>
        <a:lstStyle/>
        <a:p>
          <a:endParaRPr lang="en-US"/>
        </a:p>
      </dgm:t>
    </dgm:pt>
    <dgm:pt modelId="{EAE1B89E-6C9C-43F4-9D45-999F63F3AC66}" type="sibTrans" cxnId="{AC06CEA0-7193-487B-8043-90F9B3F83E36}">
      <dgm:prSet/>
      <dgm:spPr/>
      <dgm:t>
        <a:bodyPr/>
        <a:lstStyle/>
        <a:p>
          <a:endParaRPr lang="en-US"/>
        </a:p>
      </dgm:t>
    </dgm:pt>
    <dgm:pt modelId="{DB42BBE8-F38C-444F-993C-1446328D5CCC}">
      <dgm:prSet/>
      <dgm:spPr>
        <a:ln>
          <a:solidFill>
            <a:schemeClr val="bg2"/>
          </a:solidFill>
        </a:ln>
      </dgm:spPr>
      <dgm:t>
        <a:bodyPr/>
        <a:lstStyle/>
        <a:p>
          <a:r>
            <a:rPr lang="en-US" dirty="0"/>
            <a:t>Documentation </a:t>
          </a:r>
          <a:br>
            <a:rPr lang="en-US" dirty="0"/>
          </a:br>
          <a:r>
            <a:rPr lang="en-US" dirty="0"/>
            <a:t>Software</a:t>
          </a:r>
        </a:p>
      </dgm:t>
    </dgm:pt>
    <dgm:pt modelId="{DF1BD42E-441A-4534-B88E-927943E47FB6}" type="parTrans" cxnId="{1B1422B9-E162-4A45-AF5E-492DF4A8BD2D}">
      <dgm:prSet/>
      <dgm:spPr/>
      <dgm:t>
        <a:bodyPr/>
        <a:lstStyle/>
        <a:p>
          <a:endParaRPr lang="en-US"/>
        </a:p>
      </dgm:t>
    </dgm:pt>
    <dgm:pt modelId="{9BD2C496-0E90-4795-8951-4EE956E6D04B}" type="sibTrans" cxnId="{1B1422B9-E162-4A45-AF5E-492DF4A8BD2D}">
      <dgm:prSet/>
      <dgm:spPr/>
      <dgm:t>
        <a:bodyPr/>
        <a:lstStyle/>
        <a:p>
          <a:endParaRPr lang="en-US"/>
        </a:p>
      </dgm:t>
    </dgm:pt>
    <dgm:pt modelId="{FA9B5BC4-4E20-4C28-BA64-7013E83135FE}">
      <dgm:prSet/>
      <dgm:spPr/>
      <dgm:t>
        <a:bodyPr/>
        <a:lstStyle/>
        <a:p>
          <a:r>
            <a:rPr lang="en-US" dirty="0"/>
            <a:t>Calculation </a:t>
          </a:r>
          <a:br>
            <a:rPr lang="en-US" dirty="0"/>
          </a:br>
          <a:r>
            <a:rPr lang="en-US" dirty="0"/>
            <a:t>Software</a:t>
          </a:r>
        </a:p>
      </dgm:t>
    </dgm:pt>
    <dgm:pt modelId="{E123E912-30AD-43C0-AE75-0D23CB3A2F35}" type="parTrans" cxnId="{B8776024-DCE5-4610-8686-C2F7F6ABED87}">
      <dgm:prSet/>
      <dgm:spPr/>
      <dgm:t>
        <a:bodyPr/>
        <a:lstStyle/>
        <a:p>
          <a:endParaRPr lang="en-US"/>
        </a:p>
      </dgm:t>
    </dgm:pt>
    <dgm:pt modelId="{77F36D7A-D333-4440-9593-60658F0E7F63}" type="sibTrans" cxnId="{B8776024-DCE5-4610-8686-C2F7F6ABED87}">
      <dgm:prSet/>
      <dgm:spPr/>
      <dgm:t>
        <a:bodyPr/>
        <a:lstStyle/>
        <a:p>
          <a:endParaRPr lang="en-US"/>
        </a:p>
      </dgm:t>
    </dgm:pt>
    <dgm:pt modelId="{58E3165B-891F-4D2E-AEEF-913EDED795FA}">
      <dgm:prSet/>
      <dgm:spPr/>
      <dgm:t>
        <a:bodyPr/>
        <a:lstStyle/>
        <a:p>
          <a:r>
            <a:rPr lang="en-US" dirty="0"/>
            <a:t>Database </a:t>
          </a:r>
          <a:br>
            <a:rPr lang="en-US" dirty="0"/>
          </a:br>
          <a:r>
            <a:rPr lang="en-US" dirty="0"/>
            <a:t>Software</a:t>
          </a:r>
        </a:p>
      </dgm:t>
    </dgm:pt>
    <dgm:pt modelId="{6EA33B05-D31E-4F4E-8057-410B2DC19DDA}" type="parTrans" cxnId="{D6B5A992-0D1D-4BD2-A91A-0D7F585D0322}">
      <dgm:prSet/>
      <dgm:spPr/>
      <dgm:t>
        <a:bodyPr/>
        <a:lstStyle/>
        <a:p>
          <a:endParaRPr lang="en-US"/>
        </a:p>
      </dgm:t>
    </dgm:pt>
    <dgm:pt modelId="{FCF58F58-ABE1-4498-A91E-BBC307578958}" type="sibTrans" cxnId="{D6B5A992-0D1D-4BD2-A91A-0D7F585D0322}">
      <dgm:prSet/>
      <dgm:spPr/>
      <dgm:t>
        <a:bodyPr/>
        <a:lstStyle/>
        <a:p>
          <a:endParaRPr lang="en-US"/>
        </a:p>
      </dgm:t>
    </dgm:pt>
    <dgm:pt modelId="{237E70CE-AE49-4AC6-BB6C-61FFD93B0727}" type="pres">
      <dgm:prSet presAssocID="{09FC5048-3939-4A56-BDD6-D63F9F1D6648}" presName="diagram" presStyleCnt="0">
        <dgm:presLayoutVars>
          <dgm:dir/>
          <dgm:animLvl val="lvl"/>
          <dgm:resizeHandles val="exact"/>
        </dgm:presLayoutVars>
      </dgm:prSet>
      <dgm:spPr/>
    </dgm:pt>
    <dgm:pt modelId="{0C2E0D78-461E-4859-B909-BBE600CD66D2}" type="pres">
      <dgm:prSet presAssocID="{0FB174E5-D378-45AF-8D89-48A35EDAC876}" presName="compNode" presStyleCnt="0"/>
      <dgm:spPr/>
    </dgm:pt>
    <dgm:pt modelId="{26935754-DC37-4611-8F53-108A79283ADC}" type="pres">
      <dgm:prSet presAssocID="{0FB174E5-D378-45AF-8D89-48A35EDAC876}" presName="childRect" presStyleLbl="bgAcc1" presStyleIdx="0" presStyleCnt="4">
        <dgm:presLayoutVars>
          <dgm:bulletEnabled val="1"/>
        </dgm:presLayoutVars>
      </dgm:prSet>
      <dgm:spPr/>
    </dgm:pt>
    <dgm:pt modelId="{FBAC1759-4AC9-438F-A699-FFECC42FBF31}" type="pres">
      <dgm:prSet presAssocID="{0FB174E5-D378-45AF-8D89-48A35EDAC876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017835D0-9622-4941-ACF5-1CDE976402B0}" type="pres">
      <dgm:prSet presAssocID="{0FB174E5-D378-45AF-8D89-48A35EDAC876}" presName="parentRect" presStyleLbl="alignNode1" presStyleIdx="0" presStyleCnt="4"/>
      <dgm:spPr/>
    </dgm:pt>
    <dgm:pt modelId="{C20EC646-EA0C-4190-A62E-5DB1F02A0769}" type="pres">
      <dgm:prSet presAssocID="{0FB174E5-D378-45AF-8D89-48A35EDAC876}" presName="adorn" presStyleLbl="fgAccFollow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80D4A1E6-2B1B-44EC-A0D1-E59705E7B89A}" type="pres">
      <dgm:prSet presAssocID="{9C666AC0-0B1F-48DF-815F-5E5C2E027F2E}" presName="sibTrans" presStyleLbl="sibTrans2D1" presStyleIdx="0" presStyleCnt="0"/>
      <dgm:spPr/>
    </dgm:pt>
    <dgm:pt modelId="{1F4DC594-3546-45AD-B410-194D5FC69018}" type="pres">
      <dgm:prSet presAssocID="{3DF5B0C6-0221-4A49-880E-9004CC11C260}" presName="compNode" presStyleCnt="0"/>
      <dgm:spPr/>
    </dgm:pt>
    <dgm:pt modelId="{EEEAC0DF-66BC-4A86-AF8F-5E74B10731CA}" type="pres">
      <dgm:prSet presAssocID="{3DF5B0C6-0221-4A49-880E-9004CC11C260}" presName="childRect" presStyleLbl="bgAcc1" presStyleIdx="1" presStyleCnt="4">
        <dgm:presLayoutVars>
          <dgm:bulletEnabled val="1"/>
        </dgm:presLayoutVars>
      </dgm:prSet>
      <dgm:spPr/>
    </dgm:pt>
    <dgm:pt modelId="{661B1C7C-1B9F-480B-B984-68A98903050E}" type="pres">
      <dgm:prSet presAssocID="{3DF5B0C6-0221-4A49-880E-9004CC11C26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997405A-2C54-4DC0-8F11-77E53A4BB580}" type="pres">
      <dgm:prSet presAssocID="{3DF5B0C6-0221-4A49-880E-9004CC11C260}" presName="parentRect" presStyleLbl="alignNode1" presStyleIdx="1" presStyleCnt="4"/>
      <dgm:spPr/>
    </dgm:pt>
    <dgm:pt modelId="{E62577C9-0B00-4DD4-8251-13F1C4EAC994}" type="pres">
      <dgm:prSet presAssocID="{3DF5B0C6-0221-4A49-880E-9004CC11C260}" presName="adorn" presStyleLbl="fgAccFollowNode1" presStyleIdx="1" presStyleCnt="4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5F474BA7-275D-4DC6-AAA5-13D2AD554781}" type="pres">
      <dgm:prSet presAssocID="{8AD7987F-A6D1-45EB-A963-06AA1BD941B4}" presName="sibTrans" presStyleLbl="sibTrans2D1" presStyleIdx="0" presStyleCnt="0"/>
      <dgm:spPr/>
    </dgm:pt>
    <dgm:pt modelId="{4D0C4148-7CC8-475B-AC16-004C9323B909}" type="pres">
      <dgm:prSet presAssocID="{888CC635-5F30-4337-ABBB-4EA8FF025CCE}" presName="compNode" presStyleCnt="0"/>
      <dgm:spPr/>
    </dgm:pt>
    <dgm:pt modelId="{D313FD5A-98A0-45CD-A07B-1D3E8C1B595A}" type="pres">
      <dgm:prSet presAssocID="{888CC635-5F30-4337-ABBB-4EA8FF025CCE}" presName="childRect" presStyleLbl="bgAcc1" presStyleIdx="2" presStyleCnt="4">
        <dgm:presLayoutVars>
          <dgm:bulletEnabled val="1"/>
        </dgm:presLayoutVars>
      </dgm:prSet>
      <dgm:spPr/>
    </dgm:pt>
    <dgm:pt modelId="{7B8CFE2B-1D78-498B-8365-BB16D9D36BB0}" type="pres">
      <dgm:prSet presAssocID="{888CC635-5F30-4337-ABBB-4EA8FF025CCE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2A409CFB-A8E4-4CFA-AAC1-EA678BB1D73E}" type="pres">
      <dgm:prSet presAssocID="{888CC635-5F30-4337-ABBB-4EA8FF025CCE}" presName="parentRect" presStyleLbl="alignNode1" presStyleIdx="2" presStyleCnt="4"/>
      <dgm:spPr/>
    </dgm:pt>
    <dgm:pt modelId="{AFE23318-8178-44A7-BD40-F6B383751CBD}" type="pres">
      <dgm:prSet presAssocID="{888CC635-5F30-4337-ABBB-4EA8FF025CCE}" presName="adorn" presStyleLbl="fgAccFollowNode1" presStyleIdx="2" presStyleCnt="4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B5792BFF-758C-49C9-88C7-2A164940E33C}" type="pres">
      <dgm:prSet presAssocID="{502A0477-EA6A-4C08-B585-BEC37E6347B6}" presName="sibTrans" presStyleLbl="sibTrans2D1" presStyleIdx="0" presStyleCnt="0"/>
      <dgm:spPr/>
    </dgm:pt>
    <dgm:pt modelId="{AE92E815-9841-4C5B-A73C-379A2AEA3B38}" type="pres">
      <dgm:prSet presAssocID="{34465C8E-9102-41C7-8D35-857C199BD1FF}" presName="compNode" presStyleCnt="0"/>
      <dgm:spPr/>
    </dgm:pt>
    <dgm:pt modelId="{07968AED-4FB6-4445-9741-D52504F91441}" type="pres">
      <dgm:prSet presAssocID="{34465C8E-9102-41C7-8D35-857C199BD1FF}" presName="childRect" presStyleLbl="bgAcc1" presStyleIdx="3" presStyleCnt="4">
        <dgm:presLayoutVars>
          <dgm:bulletEnabled val="1"/>
        </dgm:presLayoutVars>
      </dgm:prSet>
      <dgm:spPr/>
    </dgm:pt>
    <dgm:pt modelId="{003C7B87-BA6F-4765-9F96-8CF1E7D993BE}" type="pres">
      <dgm:prSet presAssocID="{34465C8E-9102-41C7-8D35-857C199BD1FF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2131A8E4-EEE5-4450-B7A4-5ED4FD239C44}" type="pres">
      <dgm:prSet presAssocID="{34465C8E-9102-41C7-8D35-857C199BD1FF}" presName="parentRect" presStyleLbl="alignNode1" presStyleIdx="3" presStyleCnt="4"/>
      <dgm:spPr/>
    </dgm:pt>
    <dgm:pt modelId="{6C27F981-32EE-4E01-8E89-F3B0067CC401}" type="pres">
      <dgm:prSet presAssocID="{34465C8E-9102-41C7-8D35-857C199BD1FF}" presName="adorn" presStyleLbl="fgAccFollowNode1" presStyleIdx="3" presStyleCnt="4"/>
      <dgm:spPr>
        <a:blipFill>
          <a:blip xmlns:r="http://schemas.openxmlformats.org/officeDocument/2006/relationships" r:embed="rId4"/>
          <a:srcRect/>
          <a:stretch>
            <a:fillRect l="-1000" r="-1000"/>
          </a:stretch>
        </a:blipFill>
      </dgm:spPr>
    </dgm:pt>
  </dgm:ptLst>
  <dgm:cxnLst>
    <dgm:cxn modelId="{607D360E-649C-46CD-A5B3-884D525AF4EF}" srcId="{09FC5048-3939-4A56-BDD6-D63F9F1D6648}" destId="{3DF5B0C6-0221-4A49-880E-9004CC11C260}" srcOrd="1" destOrd="0" parTransId="{D7347609-7A58-4032-BCEB-DDE3EA12F278}" sibTransId="{8AD7987F-A6D1-45EB-A963-06AA1BD941B4}"/>
    <dgm:cxn modelId="{CE8F5219-A16C-44A9-8DC9-D9389C615AAB}" type="presOf" srcId="{9C666AC0-0B1F-48DF-815F-5E5C2E027F2E}" destId="{80D4A1E6-2B1B-44EC-A0D1-E59705E7B89A}" srcOrd="0" destOrd="0" presId="urn:microsoft.com/office/officeart/2005/8/layout/bList2"/>
    <dgm:cxn modelId="{50CC761B-4BCA-40EC-B508-C9CFD217D9A9}" type="presOf" srcId="{34465C8E-9102-41C7-8D35-857C199BD1FF}" destId="{003C7B87-BA6F-4765-9F96-8CF1E7D993BE}" srcOrd="0" destOrd="0" presId="urn:microsoft.com/office/officeart/2005/8/layout/bList2"/>
    <dgm:cxn modelId="{B8776024-DCE5-4610-8686-C2F7F6ABED87}" srcId="{888CC635-5F30-4337-ABBB-4EA8FF025CCE}" destId="{FA9B5BC4-4E20-4C28-BA64-7013E83135FE}" srcOrd="0" destOrd="0" parTransId="{E123E912-30AD-43C0-AE75-0D23CB3A2F35}" sibTransId="{77F36D7A-D333-4440-9593-60658F0E7F63}"/>
    <dgm:cxn modelId="{071CF12F-00FC-41D7-83CE-54B66CCD7CC2}" type="presOf" srcId="{8AD7987F-A6D1-45EB-A963-06AA1BD941B4}" destId="{5F474BA7-275D-4DC6-AAA5-13D2AD554781}" srcOrd="0" destOrd="0" presId="urn:microsoft.com/office/officeart/2005/8/layout/bList2"/>
    <dgm:cxn modelId="{2C876B3D-E54D-4D84-9CA1-E5D430F052C1}" type="presOf" srcId="{FA9B5BC4-4E20-4C28-BA64-7013E83135FE}" destId="{D313FD5A-98A0-45CD-A07B-1D3E8C1B595A}" srcOrd="0" destOrd="0" presId="urn:microsoft.com/office/officeart/2005/8/layout/bList2"/>
    <dgm:cxn modelId="{68198D5D-B704-478C-8C66-2946823204A4}" srcId="{09FC5048-3939-4A56-BDD6-D63F9F1D6648}" destId="{888CC635-5F30-4337-ABBB-4EA8FF025CCE}" srcOrd="2" destOrd="0" parTransId="{90ECB0A5-801E-49AB-BFCC-25C36FF91D0E}" sibTransId="{502A0477-EA6A-4C08-B585-BEC37E6347B6}"/>
    <dgm:cxn modelId="{8E130742-9E01-432E-9A72-1D73A8CB6740}" type="presOf" srcId="{34465C8E-9102-41C7-8D35-857C199BD1FF}" destId="{2131A8E4-EEE5-4450-B7A4-5ED4FD239C44}" srcOrd="1" destOrd="0" presId="urn:microsoft.com/office/officeart/2005/8/layout/bList2"/>
    <dgm:cxn modelId="{94D6CC63-CA07-4E90-BC74-89461C3F8C3A}" type="presOf" srcId="{3DF5B0C6-0221-4A49-880E-9004CC11C260}" destId="{661B1C7C-1B9F-480B-B984-68A98903050E}" srcOrd="0" destOrd="0" presId="urn:microsoft.com/office/officeart/2005/8/layout/bList2"/>
    <dgm:cxn modelId="{7D9BE449-90CC-40F5-81E4-2AA6EE11084A}" type="presOf" srcId="{0FB174E5-D378-45AF-8D89-48A35EDAC876}" destId="{FBAC1759-4AC9-438F-A699-FFECC42FBF31}" srcOrd="0" destOrd="0" presId="urn:microsoft.com/office/officeart/2005/8/layout/bList2"/>
    <dgm:cxn modelId="{94C75079-5C7E-43CA-AC4F-BD7E2609329F}" type="presOf" srcId="{09FC5048-3939-4A56-BDD6-D63F9F1D6648}" destId="{237E70CE-AE49-4AC6-BB6C-61FFD93B0727}" srcOrd="0" destOrd="0" presId="urn:microsoft.com/office/officeart/2005/8/layout/bList2"/>
    <dgm:cxn modelId="{695EEF8D-F4F6-416F-99C7-E15B92CD9752}" type="presOf" srcId="{58E3165B-891F-4D2E-AEEF-913EDED795FA}" destId="{07968AED-4FB6-4445-9741-D52504F91441}" srcOrd="0" destOrd="0" presId="urn:microsoft.com/office/officeart/2005/8/layout/bList2"/>
    <dgm:cxn modelId="{30738F92-A10E-414A-A607-8DB34355F0A7}" type="presOf" srcId="{3DF5B0C6-0221-4A49-880E-9004CC11C260}" destId="{B997405A-2C54-4DC0-8F11-77E53A4BB580}" srcOrd="1" destOrd="0" presId="urn:microsoft.com/office/officeart/2005/8/layout/bList2"/>
    <dgm:cxn modelId="{D6B5A992-0D1D-4BD2-A91A-0D7F585D0322}" srcId="{34465C8E-9102-41C7-8D35-857C199BD1FF}" destId="{58E3165B-891F-4D2E-AEEF-913EDED795FA}" srcOrd="0" destOrd="0" parTransId="{6EA33B05-D31E-4F4E-8057-410B2DC19DDA}" sibTransId="{FCF58F58-ABE1-4498-A91E-BBC307578958}"/>
    <dgm:cxn modelId="{9D8F3A95-89A0-4C8C-85D0-A71295ECB422}" type="presOf" srcId="{0FB174E5-D378-45AF-8D89-48A35EDAC876}" destId="{017835D0-9622-4941-ACF5-1CDE976402B0}" srcOrd="1" destOrd="0" presId="urn:microsoft.com/office/officeart/2005/8/layout/bList2"/>
    <dgm:cxn modelId="{221C5C97-5BA3-40B3-9333-97E547FF9390}" type="presOf" srcId="{DB42BBE8-F38C-444F-993C-1446328D5CCC}" destId="{EEEAC0DF-66BC-4A86-AF8F-5E74B10731CA}" srcOrd="0" destOrd="0" presId="urn:microsoft.com/office/officeart/2005/8/layout/bList2"/>
    <dgm:cxn modelId="{AC06CEA0-7193-487B-8043-90F9B3F83E36}" srcId="{0FB174E5-D378-45AF-8D89-48A35EDAC876}" destId="{445D9E80-6292-4668-AAC1-7A41219A48A4}" srcOrd="0" destOrd="0" parTransId="{AF03AE99-993C-43D1-9272-8A258AEE9D2B}" sibTransId="{EAE1B89E-6C9C-43F4-9D45-999F63F3AC66}"/>
    <dgm:cxn modelId="{611EF6A7-D552-4A0B-9B51-FF51FBF85C6B}" type="presOf" srcId="{888CC635-5F30-4337-ABBB-4EA8FF025CCE}" destId="{7B8CFE2B-1D78-498B-8365-BB16D9D36BB0}" srcOrd="0" destOrd="0" presId="urn:microsoft.com/office/officeart/2005/8/layout/bList2"/>
    <dgm:cxn modelId="{9F5249A8-3C0D-4623-9D10-DD6E73F41D1D}" type="presOf" srcId="{888CC635-5F30-4337-ABBB-4EA8FF025CCE}" destId="{2A409CFB-A8E4-4CFA-AAC1-EA678BB1D73E}" srcOrd="1" destOrd="0" presId="urn:microsoft.com/office/officeart/2005/8/layout/bList2"/>
    <dgm:cxn modelId="{1B1422B9-E162-4A45-AF5E-492DF4A8BD2D}" srcId="{3DF5B0C6-0221-4A49-880E-9004CC11C260}" destId="{DB42BBE8-F38C-444F-993C-1446328D5CCC}" srcOrd="0" destOrd="0" parTransId="{DF1BD42E-441A-4534-B88E-927943E47FB6}" sibTransId="{9BD2C496-0E90-4795-8951-4EE956E6D04B}"/>
    <dgm:cxn modelId="{8CDD9CC2-0FE2-42B9-AAC5-4BDBCD11265B}" type="presOf" srcId="{445D9E80-6292-4668-AAC1-7A41219A48A4}" destId="{26935754-DC37-4611-8F53-108A79283ADC}" srcOrd="0" destOrd="0" presId="urn:microsoft.com/office/officeart/2005/8/layout/bList2"/>
    <dgm:cxn modelId="{1D5D17C5-0C27-4B7B-A8DF-FC1359FAE76B}" type="presOf" srcId="{502A0477-EA6A-4C08-B585-BEC37E6347B6}" destId="{B5792BFF-758C-49C9-88C7-2A164940E33C}" srcOrd="0" destOrd="0" presId="urn:microsoft.com/office/officeart/2005/8/layout/bList2"/>
    <dgm:cxn modelId="{FE0142E0-7939-4ECB-B1D1-17269E99551F}" srcId="{09FC5048-3939-4A56-BDD6-D63F9F1D6648}" destId="{34465C8E-9102-41C7-8D35-857C199BD1FF}" srcOrd="3" destOrd="0" parTransId="{F0D3B2E7-05AB-450F-B77E-3DFDB6E452E5}" sibTransId="{B37D5D8E-9FAF-4FF8-94DB-2ACC1A2A1191}"/>
    <dgm:cxn modelId="{A41DECEE-9D17-454A-856B-5AC2E232EAA8}" srcId="{09FC5048-3939-4A56-BDD6-D63F9F1D6648}" destId="{0FB174E5-D378-45AF-8D89-48A35EDAC876}" srcOrd="0" destOrd="0" parTransId="{31FD19A8-F151-462D-A77D-4F284BF7B39F}" sibTransId="{9C666AC0-0B1F-48DF-815F-5E5C2E027F2E}"/>
    <dgm:cxn modelId="{3E9D823D-166B-40B9-A836-720C33A4CD80}" type="presParOf" srcId="{237E70CE-AE49-4AC6-BB6C-61FFD93B0727}" destId="{0C2E0D78-461E-4859-B909-BBE600CD66D2}" srcOrd="0" destOrd="0" presId="urn:microsoft.com/office/officeart/2005/8/layout/bList2"/>
    <dgm:cxn modelId="{12D16A0F-CE71-4A5F-B47E-C26F7EA8E97C}" type="presParOf" srcId="{0C2E0D78-461E-4859-B909-BBE600CD66D2}" destId="{26935754-DC37-4611-8F53-108A79283ADC}" srcOrd="0" destOrd="0" presId="urn:microsoft.com/office/officeart/2005/8/layout/bList2"/>
    <dgm:cxn modelId="{DA17D6E8-DE99-42C6-9B4C-0B1D47BDBFCC}" type="presParOf" srcId="{0C2E0D78-461E-4859-B909-BBE600CD66D2}" destId="{FBAC1759-4AC9-438F-A699-FFECC42FBF31}" srcOrd="1" destOrd="0" presId="urn:microsoft.com/office/officeart/2005/8/layout/bList2"/>
    <dgm:cxn modelId="{60EFFB75-3EBF-40CD-8C1E-73B911816EB5}" type="presParOf" srcId="{0C2E0D78-461E-4859-B909-BBE600CD66D2}" destId="{017835D0-9622-4941-ACF5-1CDE976402B0}" srcOrd="2" destOrd="0" presId="urn:microsoft.com/office/officeart/2005/8/layout/bList2"/>
    <dgm:cxn modelId="{510CD6DD-9362-47E3-839C-FB734AD11CD0}" type="presParOf" srcId="{0C2E0D78-461E-4859-B909-BBE600CD66D2}" destId="{C20EC646-EA0C-4190-A62E-5DB1F02A0769}" srcOrd="3" destOrd="0" presId="urn:microsoft.com/office/officeart/2005/8/layout/bList2"/>
    <dgm:cxn modelId="{ADAD6B9F-477A-4802-8CC1-324AA573CF99}" type="presParOf" srcId="{237E70CE-AE49-4AC6-BB6C-61FFD93B0727}" destId="{80D4A1E6-2B1B-44EC-A0D1-E59705E7B89A}" srcOrd="1" destOrd="0" presId="urn:microsoft.com/office/officeart/2005/8/layout/bList2"/>
    <dgm:cxn modelId="{D82389AF-6770-4764-AC0B-5468AE50C9E8}" type="presParOf" srcId="{237E70CE-AE49-4AC6-BB6C-61FFD93B0727}" destId="{1F4DC594-3546-45AD-B410-194D5FC69018}" srcOrd="2" destOrd="0" presId="urn:microsoft.com/office/officeart/2005/8/layout/bList2"/>
    <dgm:cxn modelId="{EBF6AFBE-D161-496C-B53B-19C252F03E2D}" type="presParOf" srcId="{1F4DC594-3546-45AD-B410-194D5FC69018}" destId="{EEEAC0DF-66BC-4A86-AF8F-5E74B10731CA}" srcOrd="0" destOrd="0" presId="urn:microsoft.com/office/officeart/2005/8/layout/bList2"/>
    <dgm:cxn modelId="{F5DB279F-DD2C-4B10-816B-D8BDE98903E3}" type="presParOf" srcId="{1F4DC594-3546-45AD-B410-194D5FC69018}" destId="{661B1C7C-1B9F-480B-B984-68A98903050E}" srcOrd="1" destOrd="0" presId="urn:microsoft.com/office/officeart/2005/8/layout/bList2"/>
    <dgm:cxn modelId="{8617BDB2-A420-46AF-82BC-B474366B6DB8}" type="presParOf" srcId="{1F4DC594-3546-45AD-B410-194D5FC69018}" destId="{B997405A-2C54-4DC0-8F11-77E53A4BB580}" srcOrd="2" destOrd="0" presId="urn:microsoft.com/office/officeart/2005/8/layout/bList2"/>
    <dgm:cxn modelId="{0B442777-E4ED-4C42-8335-6BBF548B4C88}" type="presParOf" srcId="{1F4DC594-3546-45AD-B410-194D5FC69018}" destId="{E62577C9-0B00-4DD4-8251-13F1C4EAC994}" srcOrd="3" destOrd="0" presId="urn:microsoft.com/office/officeart/2005/8/layout/bList2"/>
    <dgm:cxn modelId="{AF47232E-ECBA-4173-923E-849DD5689424}" type="presParOf" srcId="{237E70CE-AE49-4AC6-BB6C-61FFD93B0727}" destId="{5F474BA7-275D-4DC6-AAA5-13D2AD554781}" srcOrd="3" destOrd="0" presId="urn:microsoft.com/office/officeart/2005/8/layout/bList2"/>
    <dgm:cxn modelId="{C9E81029-1BA7-4650-B1CF-29D4580E8B54}" type="presParOf" srcId="{237E70CE-AE49-4AC6-BB6C-61FFD93B0727}" destId="{4D0C4148-7CC8-475B-AC16-004C9323B909}" srcOrd="4" destOrd="0" presId="urn:microsoft.com/office/officeart/2005/8/layout/bList2"/>
    <dgm:cxn modelId="{7742B1A3-0697-41C4-A285-D887ABC91B0C}" type="presParOf" srcId="{4D0C4148-7CC8-475B-AC16-004C9323B909}" destId="{D313FD5A-98A0-45CD-A07B-1D3E8C1B595A}" srcOrd="0" destOrd="0" presId="urn:microsoft.com/office/officeart/2005/8/layout/bList2"/>
    <dgm:cxn modelId="{2D8F1B39-F541-46BA-BA96-3B3E600895AE}" type="presParOf" srcId="{4D0C4148-7CC8-475B-AC16-004C9323B909}" destId="{7B8CFE2B-1D78-498B-8365-BB16D9D36BB0}" srcOrd="1" destOrd="0" presId="urn:microsoft.com/office/officeart/2005/8/layout/bList2"/>
    <dgm:cxn modelId="{E512366A-4E74-45FB-8C86-5A8F1D610060}" type="presParOf" srcId="{4D0C4148-7CC8-475B-AC16-004C9323B909}" destId="{2A409CFB-A8E4-4CFA-AAC1-EA678BB1D73E}" srcOrd="2" destOrd="0" presId="urn:microsoft.com/office/officeart/2005/8/layout/bList2"/>
    <dgm:cxn modelId="{1276467A-501C-4BAB-A6E1-D13654311FA4}" type="presParOf" srcId="{4D0C4148-7CC8-475B-AC16-004C9323B909}" destId="{AFE23318-8178-44A7-BD40-F6B383751CBD}" srcOrd="3" destOrd="0" presId="urn:microsoft.com/office/officeart/2005/8/layout/bList2"/>
    <dgm:cxn modelId="{B4E8B9EC-3760-4B72-AFF3-03C5E0799ADC}" type="presParOf" srcId="{237E70CE-AE49-4AC6-BB6C-61FFD93B0727}" destId="{B5792BFF-758C-49C9-88C7-2A164940E33C}" srcOrd="5" destOrd="0" presId="urn:microsoft.com/office/officeart/2005/8/layout/bList2"/>
    <dgm:cxn modelId="{547CED89-82AA-4AB3-B16C-F998F72201C7}" type="presParOf" srcId="{237E70CE-AE49-4AC6-BB6C-61FFD93B0727}" destId="{AE92E815-9841-4C5B-A73C-379A2AEA3B38}" srcOrd="6" destOrd="0" presId="urn:microsoft.com/office/officeart/2005/8/layout/bList2"/>
    <dgm:cxn modelId="{CCCB8507-3A88-4678-A636-37B230C5DF6D}" type="presParOf" srcId="{AE92E815-9841-4C5B-A73C-379A2AEA3B38}" destId="{07968AED-4FB6-4445-9741-D52504F91441}" srcOrd="0" destOrd="0" presId="urn:microsoft.com/office/officeart/2005/8/layout/bList2"/>
    <dgm:cxn modelId="{3EAA360D-87E4-43EB-90DB-95C753E36532}" type="presParOf" srcId="{AE92E815-9841-4C5B-A73C-379A2AEA3B38}" destId="{003C7B87-BA6F-4765-9F96-8CF1E7D993BE}" srcOrd="1" destOrd="0" presId="urn:microsoft.com/office/officeart/2005/8/layout/bList2"/>
    <dgm:cxn modelId="{7743E522-08C0-4112-98C9-21EA82E5EC5A}" type="presParOf" srcId="{AE92E815-9841-4C5B-A73C-379A2AEA3B38}" destId="{2131A8E4-EEE5-4450-B7A4-5ED4FD239C44}" srcOrd="2" destOrd="0" presId="urn:microsoft.com/office/officeart/2005/8/layout/bList2"/>
    <dgm:cxn modelId="{8D523DE8-63C9-4AFC-8EBC-EA2033F17DEE}" type="presParOf" srcId="{AE92E815-9841-4C5B-A73C-379A2AEA3B38}" destId="{6C27F981-32EE-4E01-8E89-F3B0067CC401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B090A1-9430-40DA-8B38-D90D0769BE42}" type="doc">
      <dgm:prSet loTypeId="urn:microsoft.com/office/officeart/2005/8/layout/bList2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F934B26-A975-40D1-9547-1A1D2DD64BB5}">
      <dgm:prSet phldrT="[Text]" custT="1"/>
      <dgm:spPr>
        <a:solidFill>
          <a:schemeClr val="bg2">
            <a:lumMod val="60000"/>
            <a:lumOff val="40000"/>
          </a:schemeClr>
        </a:solidFill>
        <a:ln>
          <a:solidFill>
            <a:schemeClr val="bg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2400" dirty="0"/>
            <a:t>Photoshop</a:t>
          </a:r>
        </a:p>
      </dgm:t>
    </dgm:pt>
    <dgm:pt modelId="{D190F724-DCE2-455D-B61B-69BCD83BDEDE}" type="parTrans" cxnId="{1CB8239A-904E-4237-9250-DDB9C9339DBA}">
      <dgm:prSet/>
      <dgm:spPr/>
      <dgm:t>
        <a:bodyPr/>
        <a:lstStyle/>
        <a:p>
          <a:endParaRPr lang="en-US"/>
        </a:p>
      </dgm:t>
    </dgm:pt>
    <dgm:pt modelId="{717E04FC-AE74-403B-B54B-8F310FCBBBFA}" type="sibTrans" cxnId="{1CB8239A-904E-4237-9250-DDB9C9339DBA}">
      <dgm:prSet/>
      <dgm:spPr/>
      <dgm:t>
        <a:bodyPr/>
        <a:lstStyle/>
        <a:p>
          <a:endParaRPr lang="en-US"/>
        </a:p>
      </dgm:t>
    </dgm:pt>
    <dgm:pt modelId="{C9DCC125-8B74-489A-AB51-81E1A1EC3F40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3200" dirty="0"/>
            <a:t>Flash</a:t>
          </a:r>
        </a:p>
      </dgm:t>
    </dgm:pt>
    <dgm:pt modelId="{F28C60DC-E75D-4A45-84DC-2832238D24D7}" type="parTrans" cxnId="{EDAC31C4-570C-4828-9CE7-F8B1A5B700D9}">
      <dgm:prSet/>
      <dgm:spPr/>
      <dgm:t>
        <a:bodyPr/>
        <a:lstStyle/>
        <a:p>
          <a:endParaRPr lang="en-US"/>
        </a:p>
      </dgm:t>
    </dgm:pt>
    <dgm:pt modelId="{64D5C851-9EEE-46FE-AB05-FDF3700E9F8C}" type="sibTrans" cxnId="{EDAC31C4-570C-4828-9CE7-F8B1A5B700D9}">
      <dgm:prSet/>
      <dgm:spPr/>
      <dgm:t>
        <a:bodyPr/>
        <a:lstStyle/>
        <a:p>
          <a:endParaRPr lang="en-US"/>
        </a:p>
      </dgm:t>
    </dgm:pt>
    <dgm:pt modelId="{02AF88C8-912F-4FF9-9416-3A487B7CE938}">
      <dgm:prSet phldrT="[Text]"/>
      <dgm:spPr>
        <a:solidFill>
          <a:srgbClr val="235F33"/>
        </a:solidFill>
      </dgm:spPr>
      <dgm:t>
        <a:bodyPr/>
        <a:lstStyle/>
        <a:p>
          <a:r>
            <a:rPr lang="en-US"/>
            <a:t>Dreamweaver</a:t>
          </a:r>
          <a:endParaRPr lang="en-US" dirty="0"/>
        </a:p>
      </dgm:t>
    </dgm:pt>
    <dgm:pt modelId="{EA59132F-42AF-4801-8C8A-2012AB54556F}" type="parTrans" cxnId="{C96FE921-1264-4A8D-AB6B-991842CD763E}">
      <dgm:prSet/>
      <dgm:spPr/>
      <dgm:t>
        <a:bodyPr/>
        <a:lstStyle/>
        <a:p>
          <a:endParaRPr lang="en-US"/>
        </a:p>
      </dgm:t>
    </dgm:pt>
    <dgm:pt modelId="{B9253029-847D-441C-9E3C-4602FA8669B0}" type="sibTrans" cxnId="{C96FE921-1264-4A8D-AB6B-991842CD763E}">
      <dgm:prSet/>
      <dgm:spPr/>
      <dgm:t>
        <a:bodyPr/>
        <a:lstStyle/>
        <a:p>
          <a:endParaRPr lang="en-US"/>
        </a:p>
      </dgm:t>
    </dgm:pt>
    <dgm:pt modelId="{C67198B3-4743-48EB-804D-6FF0A1E5B6CC}">
      <dgm:prSet phldrT="[Text]" custT="1"/>
      <dgm:spPr/>
      <dgm:t>
        <a:bodyPr/>
        <a:lstStyle/>
        <a:p>
          <a:r>
            <a:rPr lang="en-US" sz="2400" dirty="0"/>
            <a:t>Editing &amp; Designing Software</a:t>
          </a:r>
        </a:p>
      </dgm:t>
    </dgm:pt>
    <dgm:pt modelId="{593C00DB-BA7D-4CDB-BCFF-841C815138AA}" type="parTrans" cxnId="{C00097BF-FA86-46D7-AC03-8695DC1E3F46}">
      <dgm:prSet/>
      <dgm:spPr/>
      <dgm:t>
        <a:bodyPr/>
        <a:lstStyle/>
        <a:p>
          <a:endParaRPr lang="en-US"/>
        </a:p>
      </dgm:t>
    </dgm:pt>
    <dgm:pt modelId="{CCFDAFD3-BAA5-4936-822F-513010B20E8F}" type="sibTrans" cxnId="{C00097BF-FA86-46D7-AC03-8695DC1E3F46}">
      <dgm:prSet/>
      <dgm:spPr/>
      <dgm:t>
        <a:bodyPr/>
        <a:lstStyle/>
        <a:p>
          <a:endParaRPr lang="en-US"/>
        </a:p>
      </dgm:t>
    </dgm:pt>
    <dgm:pt modelId="{EFAA8FCD-FDB5-4A3D-962C-10E28DB11DC0}">
      <dgm:prSet phldrT="[Text]" custT="1"/>
      <dgm:spPr/>
      <dgm:t>
        <a:bodyPr/>
        <a:lstStyle/>
        <a:p>
          <a:r>
            <a:rPr lang="en-US" sz="2800" dirty="0"/>
            <a:t>Animation Software</a:t>
          </a:r>
        </a:p>
      </dgm:t>
    </dgm:pt>
    <dgm:pt modelId="{1F07796C-5FF9-4229-AAF1-AC73D11E8698}" type="parTrans" cxnId="{6805F442-39B7-4619-95BD-26F9EE36F438}">
      <dgm:prSet/>
      <dgm:spPr/>
      <dgm:t>
        <a:bodyPr/>
        <a:lstStyle/>
        <a:p>
          <a:endParaRPr lang="en-US"/>
        </a:p>
      </dgm:t>
    </dgm:pt>
    <dgm:pt modelId="{CCD6062F-9E44-439C-B3CC-6B260AFE707F}" type="sibTrans" cxnId="{6805F442-39B7-4619-95BD-26F9EE36F438}">
      <dgm:prSet/>
      <dgm:spPr/>
      <dgm:t>
        <a:bodyPr/>
        <a:lstStyle/>
        <a:p>
          <a:endParaRPr lang="en-US"/>
        </a:p>
      </dgm:t>
    </dgm:pt>
    <dgm:pt modelId="{C9F72F9D-695E-4A81-B82A-B668E728C9A4}">
      <dgm:prSet phldrT="[Text]" custT="1"/>
      <dgm:spPr/>
      <dgm:t>
        <a:bodyPr/>
        <a:lstStyle/>
        <a:p>
          <a:r>
            <a:rPr lang="en-US" sz="2800" dirty="0"/>
            <a:t>Coding Software</a:t>
          </a:r>
        </a:p>
      </dgm:t>
    </dgm:pt>
    <dgm:pt modelId="{8BA95283-4682-4668-B0AD-AC18A9FF07A6}" type="sibTrans" cxnId="{5D32EE73-F6BC-4546-B92B-E3A8B23FA193}">
      <dgm:prSet/>
      <dgm:spPr/>
      <dgm:t>
        <a:bodyPr/>
        <a:lstStyle/>
        <a:p>
          <a:endParaRPr lang="en-US"/>
        </a:p>
      </dgm:t>
    </dgm:pt>
    <dgm:pt modelId="{2E57BE90-02B9-4A31-B59B-CB74D8E7121D}" type="parTrans" cxnId="{5D32EE73-F6BC-4546-B92B-E3A8B23FA193}">
      <dgm:prSet/>
      <dgm:spPr/>
      <dgm:t>
        <a:bodyPr/>
        <a:lstStyle/>
        <a:p>
          <a:endParaRPr lang="en-US"/>
        </a:p>
      </dgm:t>
    </dgm:pt>
    <dgm:pt modelId="{FBE180D3-B86E-4C0D-BA30-7B3A728439C1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800" dirty="0"/>
            <a:t>VS code</a:t>
          </a:r>
        </a:p>
      </dgm:t>
    </dgm:pt>
    <dgm:pt modelId="{30F09DCA-4922-4075-ACF3-990C72A3924E}" type="sibTrans" cxnId="{DBE3F693-A38A-4BA3-859C-D6556CF33461}">
      <dgm:prSet/>
      <dgm:spPr/>
      <dgm:t>
        <a:bodyPr/>
        <a:lstStyle/>
        <a:p>
          <a:endParaRPr lang="en-US"/>
        </a:p>
      </dgm:t>
    </dgm:pt>
    <dgm:pt modelId="{80336316-E6A3-4528-8B5C-0617D7A9C4FB}" type="parTrans" cxnId="{DBE3F693-A38A-4BA3-859C-D6556CF33461}">
      <dgm:prSet/>
      <dgm:spPr/>
      <dgm:t>
        <a:bodyPr/>
        <a:lstStyle/>
        <a:p>
          <a:endParaRPr lang="en-US"/>
        </a:p>
      </dgm:t>
    </dgm:pt>
    <dgm:pt modelId="{EB7F0286-C97A-4A45-A87C-78EC1AD3C8F4}">
      <dgm:prSet phldrT="[Text]" custT="1"/>
      <dgm:spPr/>
      <dgm:t>
        <a:bodyPr/>
        <a:lstStyle/>
        <a:p>
          <a:r>
            <a:rPr lang="en-US" sz="2800" dirty="0"/>
            <a:t>Coding Software</a:t>
          </a:r>
        </a:p>
      </dgm:t>
    </dgm:pt>
    <dgm:pt modelId="{AAEBD21E-3147-4BD2-BD27-B5EF319784B6}" type="parTrans" cxnId="{A2C5AE8E-56E3-45F2-9019-DC6A413A4116}">
      <dgm:prSet/>
      <dgm:spPr/>
      <dgm:t>
        <a:bodyPr/>
        <a:lstStyle/>
        <a:p>
          <a:endParaRPr lang="en-US"/>
        </a:p>
      </dgm:t>
    </dgm:pt>
    <dgm:pt modelId="{190A56AC-EF24-46FF-B245-10C2138C53DD}" type="sibTrans" cxnId="{A2C5AE8E-56E3-45F2-9019-DC6A413A4116}">
      <dgm:prSet/>
      <dgm:spPr/>
      <dgm:t>
        <a:bodyPr/>
        <a:lstStyle/>
        <a:p>
          <a:endParaRPr lang="en-US"/>
        </a:p>
      </dgm:t>
    </dgm:pt>
    <dgm:pt modelId="{06B88564-3007-4261-9935-239BF9B1A609}" type="pres">
      <dgm:prSet presAssocID="{77B090A1-9430-40DA-8B38-D90D0769BE42}" presName="diagram" presStyleCnt="0">
        <dgm:presLayoutVars>
          <dgm:dir/>
          <dgm:animLvl val="lvl"/>
          <dgm:resizeHandles val="exact"/>
        </dgm:presLayoutVars>
      </dgm:prSet>
      <dgm:spPr/>
    </dgm:pt>
    <dgm:pt modelId="{2EA1D585-C32E-4823-8D42-B6E69BFB6DE8}" type="pres">
      <dgm:prSet presAssocID="{1F934B26-A975-40D1-9547-1A1D2DD64BB5}" presName="compNode" presStyleCnt="0"/>
      <dgm:spPr/>
    </dgm:pt>
    <dgm:pt modelId="{5A4068BC-0A3A-4A46-8D67-949F11F51AB1}" type="pres">
      <dgm:prSet presAssocID="{1F934B26-A975-40D1-9547-1A1D2DD64BB5}" presName="childRect" presStyleLbl="bgAcc1" presStyleIdx="0" presStyleCnt="4">
        <dgm:presLayoutVars>
          <dgm:bulletEnabled val="1"/>
        </dgm:presLayoutVars>
      </dgm:prSet>
      <dgm:spPr/>
    </dgm:pt>
    <dgm:pt modelId="{1CE6F648-6940-4972-B37F-89356F671766}" type="pres">
      <dgm:prSet presAssocID="{1F934B26-A975-40D1-9547-1A1D2DD64BB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23A1D07-DA85-4765-A691-0ADA7DC9C9EA}" type="pres">
      <dgm:prSet presAssocID="{1F934B26-A975-40D1-9547-1A1D2DD64BB5}" presName="parentRect" presStyleLbl="alignNode1" presStyleIdx="0" presStyleCnt="4"/>
      <dgm:spPr/>
    </dgm:pt>
    <dgm:pt modelId="{21AD1F78-C141-442F-9CCC-DB05DFB05CE9}" type="pres">
      <dgm:prSet presAssocID="{1F934B26-A975-40D1-9547-1A1D2DD64BB5}" presName="adorn" presStyleLbl="fgAccFollow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>
          <a:solidFill>
            <a:schemeClr val="bg2">
              <a:lumMod val="60000"/>
              <a:lumOff val="40000"/>
            </a:schemeClr>
          </a:solidFill>
        </a:ln>
      </dgm:spPr>
    </dgm:pt>
    <dgm:pt modelId="{A26E6BCE-BAD2-44AB-A01E-A9965FF9EAAB}" type="pres">
      <dgm:prSet presAssocID="{717E04FC-AE74-403B-B54B-8F310FCBBBFA}" presName="sibTrans" presStyleLbl="sibTrans2D1" presStyleIdx="0" presStyleCnt="0"/>
      <dgm:spPr/>
    </dgm:pt>
    <dgm:pt modelId="{3E4CEB25-2C0B-4A5A-9F79-0FDF28A37F36}" type="pres">
      <dgm:prSet presAssocID="{C9DCC125-8B74-489A-AB51-81E1A1EC3F40}" presName="compNode" presStyleCnt="0"/>
      <dgm:spPr/>
    </dgm:pt>
    <dgm:pt modelId="{75023FDB-8093-4CD7-9353-87E78D00F981}" type="pres">
      <dgm:prSet presAssocID="{C9DCC125-8B74-489A-AB51-81E1A1EC3F40}" presName="childRect" presStyleLbl="bgAcc1" presStyleIdx="1" presStyleCnt="4">
        <dgm:presLayoutVars>
          <dgm:bulletEnabled val="1"/>
        </dgm:presLayoutVars>
      </dgm:prSet>
      <dgm:spPr/>
    </dgm:pt>
    <dgm:pt modelId="{99768956-951E-4D3F-8677-82E09BD8BCB4}" type="pres">
      <dgm:prSet presAssocID="{C9DCC125-8B74-489A-AB51-81E1A1EC3F4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2380657E-DB95-49A4-84B3-B1F7CD7AE935}" type="pres">
      <dgm:prSet presAssocID="{C9DCC125-8B74-489A-AB51-81E1A1EC3F40}" presName="parentRect" presStyleLbl="alignNode1" presStyleIdx="1" presStyleCnt="4"/>
      <dgm:spPr/>
    </dgm:pt>
    <dgm:pt modelId="{22701C4A-96C3-4D8D-B0A2-5B1E45B25C05}" type="pres">
      <dgm:prSet presAssocID="{C9DCC125-8B74-489A-AB51-81E1A1EC3F40}" presName="adorn" presStyleLbl="fgAccFollowNod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5F138FC-DB85-49C3-AC73-BEA6EF1A6A24}" type="pres">
      <dgm:prSet presAssocID="{64D5C851-9EEE-46FE-AB05-FDF3700E9F8C}" presName="sibTrans" presStyleLbl="sibTrans2D1" presStyleIdx="0" presStyleCnt="0"/>
      <dgm:spPr/>
    </dgm:pt>
    <dgm:pt modelId="{554CDCEF-9649-4DDE-838D-4F8785876619}" type="pres">
      <dgm:prSet presAssocID="{02AF88C8-912F-4FF9-9416-3A487B7CE938}" presName="compNode" presStyleCnt="0"/>
      <dgm:spPr/>
    </dgm:pt>
    <dgm:pt modelId="{14A6F1EC-C6D0-4D1F-9E75-FFA30AEB04CE}" type="pres">
      <dgm:prSet presAssocID="{02AF88C8-912F-4FF9-9416-3A487B7CE938}" presName="childRect" presStyleLbl="bgAcc1" presStyleIdx="2" presStyleCnt="4">
        <dgm:presLayoutVars>
          <dgm:bulletEnabled val="1"/>
        </dgm:presLayoutVars>
      </dgm:prSet>
      <dgm:spPr/>
    </dgm:pt>
    <dgm:pt modelId="{A50D4745-1209-4415-B583-2A55A8C790BF}" type="pres">
      <dgm:prSet presAssocID="{02AF88C8-912F-4FF9-9416-3A487B7CE93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6B90505F-3D21-4882-B2CE-C60973325C9C}" type="pres">
      <dgm:prSet presAssocID="{02AF88C8-912F-4FF9-9416-3A487B7CE938}" presName="parentRect" presStyleLbl="alignNode1" presStyleIdx="2" presStyleCnt="4"/>
      <dgm:spPr/>
    </dgm:pt>
    <dgm:pt modelId="{BD47D3FA-9810-4FD8-98A6-EF5B0D4DAFFF}" type="pres">
      <dgm:prSet presAssocID="{02AF88C8-912F-4FF9-9416-3A487B7CE938}" presName="adorn" presStyleLbl="fgAccFollow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F49FA8C-FC69-436E-A777-8AB3BA28F282}" type="pres">
      <dgm:prSet presAssocID="{B9253029-847D-441C-9E3C-4602FA8669B0}" presName="sibTrans" presStyleLbl="sibTrans2D1" presStyleIdx="0" presStyleCnt="0"/>
      <dgm:spPr/>
    </dgm:pt>
    <dgm:pt modelId="{3174A345-5DA9-48D0-8A97-3E8AFBEA9D1F}" type="pres">
      <dgm:prSet presAssocID="{FBE180D3-B86E-4C0D-BA30-7B3A728439C1}" presName="compNode" presStyleCnt="0"/>
      <dgm:spPr/>
    </dgm:pt>
    <dgm:pt modelId="{A2371C98-2DCA-40BC-A93E-5C0909C0C08B}" type="pres">
      <dgm:prSet presAssocID="{FBE180D3-B86E-4C0D-BA30-7B3A728439C1}" presName="childRect" presStyleLbl="bgAcc1" presStyleIdx="3" presStyleCnt="4">
        <dgm:presLayoutVars>
          <dgm:bulletEnabled val="1"/>
        </dgm:presLayoutVars>
      </dgm:prSet>
      <dgm:spPr/>
    </dgm:pt>
    <dgm:pt modelId="{6B0FF77F-E8E2-415C-8AF0-3DC8127936D0}" type="pres">
      <dgm:prSet presAssocID="{FBE180D3-B86E-4C0D-BA30-7B3A728439C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1CA9952A-48A5-4786-A722-36FACFA95DCC}" type="pres">
      <dgm:prSet presAssocID="{FBE180D3-B86E-4C0D-BA30-7B3A728439C1}" presName="parentRect" presStyleLbl="alignNode1" presStyleIdx="3" presStyleCnt="4"/>
      <dgm:spPr/>
    </dgm:pt>
    <dgm:pt modelId="{975784DB-24CB-43CC-BF48-17B06488B924}" type="pres">
      <dgm:prSet presAssocID="{FBE180D3-B86E-4C0D-BA30-7B3A728439C1}" presName="adorn" presStyleLbl="fgAccFollowNod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</dgm:ptLst>
  <dgm:cxnLst>
    <dgm:cxn modelId="{17FDAA1E-84B0-47E3-AFEA-1A990BBC3705}" type="presOf" srcId="{C9F72F9D-695E-4A81-B82A-B668E728C9A4}" destId="{14A6F1EC-C6D0-4D1F-9E75-FFA30AEB04CE}" srcOrd="0" destOrd="0" presId="urn:microsoft.com/office/officeart/2005/8/layout/bList2"/>
    <dgm:cxn modelId="{C96FE921-1264-4A8D-AB6B-991842CD763E}" srcId="{77B090A1-9430-40DA-8B38-D90D0769BE42}" destId="{02AF88C8-912F-4FF9-9416-3A487B7CE938}" srcOrd="2" destOrd="0" parTransId="{EA59132F-42AF-4801-8C8A-2012AB54556F}" sibTransId="{B9253029-847D-441C-9E3C-4602FA8669B0}"/>
    <dgm:cxn modelId="{E81A7837-A261-47E9-8427-25BC86E3125E}" type="presOf" srcId="{02AF88C8-912F-4FF9-9416-3A487B7CE938}" destId="{A50D4745-1209-4415-B583-2A55A8C790BF}" srcOrd="0" destOrd="0" presId="urn:microsoft.com/office/officeart/2005/8/layout/bList2"/>
    <dgm:cxn modelId="{6D4B533B-5E4A-4A5C-BB48-E7557C29F1BA}" type="presOf" srcId="{64D5C851-9EEE-46FE-AB05-FDF3700E9F8C}" destId="{B5F138FC-DB85-49C3-AC73-BEA6EF1A6A24}" srcOrd="0" destOrd="0" presId="urn:microsoft.com/office/officeart/2005/8/layout/bList2"/>
    <dgm:cxn modelId="{229A0B3E-9497-4E1B-A688-61B2969778CF}" type="presOf" srcId="{EB7F0286-C97A-4A45-A87C-78EC1AD3C8F4}" destId="{A2371C98-2DCA-40BC-A93E-5C0909C0C08B}" srcOrd="0" destOrd="0" presId="urn:microsoft.com/office/officeart/2005/8/layout/bList2"/>
    <dgm:cxn modelId="{374E4740-FD37-4D01-AA0F-5EA71E80EB27}" type="presOf" srcId="{FBE180D3-B86E-4C0D-BA30-7B3A728439C1}" destId="{6B0FF77F-E8E2-415C-8AF0-3DC8127936D0}" srcOrd="0" destOrd="0" presId="urn:microsoft.com/office/officeart/2005/8/layout/bList2"/>
    <dgm:cxn modelId="{6805F442-39B7-4619-95BD-26F9EE36F438}" srcId="{C9DCC125-8B74-489A-AB51-81E1A1EC3F40}" destId="{EFAA8FCD-FDB5-4A3D-962C-10E28DB11DC0}" srcOrd="0" destOrd="0" parTransId="{1F07796C-5FF9-4229-AAF1-AC73D11E8698}" sibTransId="{CCD6062F-9E44-439C-B3CC-6B260AFE707F}"/>
    <dgm:cxn modelId="{79808844-84A7-4D77-B6DE-CB3DE6CF42E2}" type="presOf" srcId="{717E04FC-AE74-403B-B54B-8F310FCBBBFA}" destId="{A26E6BCE-BAD2-44AB-A01E-A9965FF9EAAB}" srcOrd="0" destOrd="0" presId="urn:microsoft.com/office/officeart/2005/8/layout/bList2"/>
    <dgm:cxn modelId="{8B14664F-BE3C-4037-82AD-15022239D98C}" type="presOf" srcId="{1F934B26-A975-40D1-9547-1A1D2DD64BB5}" destId="{A23A1D07-DA85-4765-A691-0ADA7DC9C9EA}" srcOrd="1" destOrd="0" presId="urn:microsoft.com/office/officeart/2005/8/layout/bList2"/>
    <dgm:cxn modelId="{5D32EE73-F6BC-4546-B92B-E3A8B23FA193}" srcId="{02AF88C8-912F-4FF9-9416-3A487B7CE938}" destId="{C9F72F9D-695E-4A81-B82A-B668E728C9A4}" srcOrd="0" destOrd="0" parTransId="{2E57BE90-02B9-4A31-B59B-CB74D8E7121D}" sibTransId="{8BA95283-4682-4668-B0AD-AC18A9FF07A6}"/>
    <dgm:cxn modelId="{11372174-92A6-43A1-8E0F-6D4E2B39C588}" type="presOf" srcId="{C9DCC125-8B74-489A-AB51-81E1A1EC3F40}" destId="{2380657E-DB95-49A4-84B3-B1F7CD7AE935}" srcOrd="1" destOrd="0" presId="urn:microsoft.com/office/officeart/2005/8/layout/bList2"/>
    <dgm:cxn modelId="{30BD2978-5D2E-45EF-9354-50708E488712}" type="presOf" srcId="{C67198B3-4743-48EB-804D-6FF0A1E5B6CC}" destId="{5A4068BC-0A3A-4A46-8D67-949F11F51AB1}" srcOrd="0" destOrd="0" presId="urn:microsoft.com/office/officeart/2005/8/layout/bList2"/>
    <dgm:cxn modelId="{AAE65578-2A48-4E01-8927-CEF26BCE71A6}" type="presOf" srcId="{77B090A1-9430-40DA-8B38-D90D0769BE42}" destId="{06B88564-3007-4261-9935-239BF9B1A609}" srcOrd="0" destOrd="0" presId="urn:microsoft.com/office/officeart/2005/8/layout/bList2"/>
    <dgm:cxn modelId="{945C7A59-8423-445E-8CBB-101F1D1E1E12}" type="presOf" srcId="{1F934B26-A975-40D1-9547-1A1D2DD64BB5}" destId="{1CE6F648-6940-4972-B37F-89356F671766}" srcOrd="0" destOrd="0" presId="urn:microsoft.com/office/officeart/2005/8/layout/bList2"/>
    <dgm:cxn modelId="{DB2BCF5A-8E4A-465E-96B4-DBCE7CB1C408}" type="presOf" srcId="{B9253029-847D-441C-9E3C-4602FA8669B0}" destId="{6F49FA8C-FC69-436E-A777-8AB3BA28F282}" srcOrd="0" destOrd="0" presId="urn:microsoft.com/office/officeart/2005/8/layout/bList2"/>
    <dgm:cxn modelId="{A2C5AE8E-56E3-45F2-9019-DC6A413A4116}" srcId="{FBE180D3-B86E-4C0D-BA30-7B3A728439C1}" destId="{EB7F0286-C97A-4A45-A87C-78EC1AD3C8F4}" srcOrd="0" destOrd="0" parTransId="{AAEBD21E-3147-4BD2-BD27-B5EF319784B6}" sibTransId="{190A56AC-EF24-46FF-B245-10C2138C53DD}"/>
    <dgm:cxn modelId="{DBE3F693-A38A-4BA3-859C-D6556CF33461}" srcId="{77B090A1-9430-40DA-8B38-D90D0769BE42}" destId="{FBE180D3-B86E-4C0D-BA30-7B3A728439C1}" srcOrd="3" destOrd="0" parTransId="{80336316-E6A3-4528-8B5C-0617D7A9C4FB}" sibTransId="{30F09DCA-4922-4075-ACF3-990C72A3924E}"/>
    <dgm:cxn modelId="{1CB8239A-904E-4237-9250-DDB9C9339DBA}" srcId="{77B090A1-9430-40DA-8B38-D90D0769BE42}" destId="{1F934B26-A975-40D1-9547-1A1D2DD64BB5}" srcOrd="0" destOrd="0" parTransId="{D190F724-DCE2-455D-B61B-69BCD83BDEDE}" sibTransId="{717E04FC-AE74-403B-B54B-8F310FCBBBFA}"/>
    <dgm:cxn modelId="{534424A6-C4BA-4ADE-809D-7FA4F6B23206}" type="presOf" srcId="{C9DCC125-8B74-489A-AB51-81E1A1EC3F40}" destId="{99768956-951E-4D3F-8677-82E09BD8BCB4}" srcOrd="0" destOrd="0" presId="urn:microsoft.com/office/officeart/2005/8/layout/bList2"/>
    <dgm:cxn modelId="{570500AE-FBE2-400C-B8C1-41FE2149162B}" type="presOf" srcId="{FBE180D3-B86E-4C0D-BA30-7B3A728439C1}" destId="{1CA9952A-48A5-4786-A722-36FACFA95DCC}" srcOrd="1" destOrd="0" presId="urn:microsoft.com/office/officeart/2005/8/layout/bList2"/>
    <dgm:cxn modelId="{C00097BF-FA86-46D7-AC03-8695DC1E3F46}" srcId="{1F934B26-A975-40D1-9547-1A1D2DD64BB5}" destId="{C67198B3-4743-48EB-804D-6FF0A1E5B6CC}" srcOrd="0" destOrd="0" parTransId="{593C00DB-BA7D-4CDB-BCFF-841C815138AA}" sibTransId="{CCFDAFD3-BAA5-4936-822F-513010B20E8F}"/>
    <dgm:cxn modelId="{EDAC31C4-570C-4828-9CE7-F8B1A5B700D9}" srcId="{77B090A1-9430-40DA-8B38-D90D0769BE42}" destId="{C9DCC125-8B74-489A-AB51-81E1A1EC3F40}" srcOrd="1" destOrd="0" parTransId="{F28C60DC-E75D-4A45-84DC-2832238D24D7}" sibTransId="{64D5C851-9EEE-46FE-AB05-FDF3700E9F8C}"/>
    <dgm:cxn modelId="{C8C188C6-8404-42E5-AB7F-6DCA6B262127}" type="presOf" srcId="{EFAA8FCD-FDB5-4A3D-962C-10E28DB11DC0}" destId="{75023FDB-8093-4CD7-9353-87E78D00F981}" srcOrd="0" destOrd="0" presId="urn:microsoft.com/office/officeart/2005/8/layout/bList2"/>
    <dgm:cxn modelId="{013504DA-943D-4B77-9A66-9892998224A5}" type="presOf" srcId="{02AF88C8-912F-4FF9-9416-3A487B7CE938}" destId="{6B90505F-3D21-4882-B2CE-C60973325C9C}" srcOrd="1" destOrd="0" presId="urn:microsoft.com/office/officeart/2005/8/layout/bList2"/>
    <dgm:cxn modelId="{BD1B3D90-31F2-45DC-ADE8-95E4A1B3CA20}" type="presParOf" srcId="{06B88564-3007-4261-9935-239BF9B1A609}" destId="{2EA1D585-C32E-4823-8D42-B6E69BFB6DE8}" srcOrd="0" destOrd="0" presId="urn:microsoft.com/office/officeart/2005/8/layout/bList2"/>
    <dgm:cxn modelId="{FAA85DF9-6AB3-4428-A400-6DEACC6010EE}" type="presParOf" srcId="{2EA1D585-C32E-4823-8D42-B6E69BFB6DE8}" destId="{5A4068BC-0A3A-4A46-8D67-949F11F51AB1}" srcOrd="0" destOrd="0" presId="urn:microsoft.com/office/officeart/2005/8/layout/bList2"/>
    <dgm:cxn modelId="{52CC25A0-92BE-433D-9FDF-B6B1DB44D3A1}" type="presParOf" srcId="{2EA1D585-C32E-4823-8D42-B6E69BFB6DE8}" destId="{1CE6F648-6940-4972-B37F-89356F671766}" srcOrd="1" destOrd="0" presId="urn:microsoft.com/office/officeart/2005/8/layout/bList2"/>
    <dgm:cxn modelId="{5610513D-326F-491A-83E8-EA72F115D8C1}" type="presParOf" srcId="{2EA1D585-C32E-4823-8D42-B6E69BFB6DE8}" destId="{A23A1D07-DA85-4765-A691-0ADA7DC9C9EA}" srcOrd="2" destOrd="0" presId="urn:microsoft.com/office/officeart/2005/8/layout/bList2"/>
    <dgm:cxn modelId="{D1D08B8B-03B8-47D5-A4B3-68DFDC958A26}" type="presParOf" srcId="{2EA1D585-C32E-4823-8D42-B6E69BFB6DE8}" destId="{21AD1F78-C141-442F-9CCC-DB05DFB05CE9}" srcOrd="3" destOrd="0" presId="urn:microsoft.com/office/officeart/2005/8/layout/bList2"/>
    <dgm:cxn modelId="{82628B38-EC45-4F43-8AC7-22134FCCC45F}" type="presParOf" srcId="{06B88564-3007-4261-9935-239BF9B1A609}" destId="{A26E6BCE-BAD2-44AB-A01E-A9965FF9EAAB}" srcOrd="1" destOrd="0" presId="urn:microsoft.com/office/officeart/2005/8/layout/bList2"/>
    <dgm:cxn modelId="{B2E51E7A-61F0-4ECF-9446-59205E7A0589}" type="presParOf" srcId="{06B88564-3007-4261-9935-239BF9B1A609}" destId="{3E4CEB25-2C0B-4A5A-9F79-0FDF28A37F36}" srcOrd="2" destOrd="0" presId="urn:microsoft.com/office/officeart/2005/8/layout/bList2"/>
    <dgm:cxn modelId="{E2A8DF9C-8AE0-478C-827B-F77CCEFF4B56}" type="presParOf" srcId="{3E4CEB25-2C0B-4A5A-9F79-0FDF28A37F36}" destId="{75023FDB-8093-4CD7-9353-87E78D00F981}" srcOrd="0" destOrd="0" presId="urn:microsoft.com/office/officeart/2005/8/layout/bList2"/>
    <dgm:cxn modelId="{2D2883A0-8B09-48A6-AE52-38CDEA5C2D8C}" type="presParOf" srcId="{3E4CEB25-2C0B-4A5A-9F79-0FDF28A37F36}" destId="{99768956-951E-4D3F-8677-82E09BD8BCB4}" srcOrd="1" destOrd="0" presId="urn:microsoft.com/office/officeart/2005/8/layout/bList2"/>
    <dgm:cxn modelId="{FAC8D866-6D0D-4C89-AC16-8D13E472BA9E}" type="presParOf" srcId="{3E4CEB25-2C0B-4A5A-9F79-0FDF28A37F36}" destId="{2380657E-DB95-49A4-84B3-B1F7CD7AE935}" srcOrd="2" destOrd="0" presId="urn:microsoft.com/office/officeart/2005/8/layout/bList2"/>
    <dgm:cxn modelId="{DB032AB4-A90E-4A90-9FEF-653CCA852AD5}" type="presParOf" srcId="{3E4CEB25-2C0B-4A5A-9F79-0FDF28A37F36}" destId="{22701C4A-96C3-4D8D-B0A2-5B1E45B25C05}" srcOrd="3" destOrd="0" presId="urn:microsoft.com/office/officeart/2005/8/layout/bList2"/>
    <dgm:cxn modelId="{63F01BF4-E5EB-4725-B25F-8AC41F1B3741}" type="presParOf" srcId="{06B88564-3007-4261-9935-239BF9B1A609}" destId="{B5F138FC-DB85-49C3-AC73-BEA6EF1A6A24}" srcOrd="3" destOrd="0" presId="urn:microsoft.com/office/officeart/2005/8/layout/bList2"/>
    <dgm:cxn modelId="{A8079459-E8E1-4F09-B89E-F7F152A77482}" type="presParOf" srcId="{06B88564-3007-4261-9935-239BF9B1A609}" destId="{554CDCEF-9649-4DDE-838D-4F8785876619}" srcOrd="4" destOrd="0" presId="urn:microsoft.com/office/officeart/2005/8/layout/bList2"/>
    <dgm:cxn modelId="{961F49B0-C199-400B-9C30-A367EB52133C}" type="presParOf" srcId="{554CDCEF-9649-4DDE-838D-4F8785876619}" destId="{14A6F1EC-C6D0-4D1F-9E75-FFA30AEB04CE}" srcOrd="0" destOrd="0" presId="urn:microsoft.com/office/officeart/2005/8/layout/bList2"/>
    <dgm:cxn modelId="{8BF8B638-30F3-4D0F-B9E9-F33DC354E34B}" type="presParOf" srcId="{554CDCEF-9649-4DDE-838D-4F8785876619}" destId="{A50D4745-1209-4415-B583-2A55A8C790BF}" srcOrd="1" destOrd="0" presId="urn:microsoft.com/office/officeart/2005/8/layout/bList2"/>
    <dgm:cxn modelId="{1DD46D65-66D4-4D87-BB09-C7317E881F73}" type="presParOf" srcId="{554CDCEF-9649-4DDE-838D-4F8785876619}" destId="{6B90505F-3D21-4882-B2CE-C60973325C9C}" srcOrd="2" destOrd="0" presId="urn:microsoft.com/office/officeart/2005/8/layout/bList2"/>
    <dgm:cxn modelId="{C137254E-3837-4B2F-BAD2-F9E71D83543B}" type="presParOf" srcId="{554CDCEF-9649-4DDE-838D-4F8785876619}" destId="{BD47D3FA-9810-4FD8-98A6-EF5B0D4DAFFF}" srcOrd="3" destOrd="0" presId="urn:microsoft.com/office/officeart/2005/8/layout/bList2"/>
    <dgm:cxn modelId="{21132FEE-9B04-49AF-B493-DDD984224B9C}" type="presParOf" srcId="{06B88564-3007-4261-9935-239BF9B1A609}" destId="{6F49FA8C-FC69-436E-A777-8AB3BA28F282}" srcOrd="5" destOrd="0" presId="urn:microsoft.com/office/officeart/2005/8/layout/bList2"/>
    <dgm:cxn modelId="{81D2A111-E744-4584-A05F-85445D1A5318}" type="presParOf" srcId="{06B88564-3007-4261-9935-239BF9B1A609}" destId="{3174A345-5DA9-48D0-8A97-3E8AFBEA9D1F}" srcOrd="6" destOrd="0" presId="urn:microsoft.com/office/officeart/2005/8/layout/bList2"/>
    <dgm:cxn modelId="{3A00B11C-94F7-4D84-919A-C3275B09ED80}" type="presParOf" srcId="{3174A345-5DA9-48D0-8A97-3E8AFBEA9D1F}" destId="{A2371C98-2DCA-40BC-A93E-5C0909C0C08B}" srcOrd="0" destOrd="0" presId="urn:microsoft.com/office/officeart/2005/8/layout/bList2"/>
    <dgm:cxn modelId="{D2A10B38-A0F4-4F74-8AF9-032E98F11E85}" type="presParOf" srcId="{3174A345-5DA9-48D0-8A97-3E8AFBEA9D1F}" destId="{6B0FF77F-E8E2-415C-8AF0-3DC8127936D0}" srcOrd="1" destOrd="0" presId="urn:microsoft.com/office/officeart/2005/8/layout/bList2"/>
    <dgm:cxn modelId="{09E7FE2C-D6C1-4C5D-AD0D-D7EFB560C1D0}" type="presParOf" srcId="{3174A345-5DA9-48D0-8A97-3E8AFBEA9D1F}" destId="{1CA9952A-48A5-4786-A722-36FACFA95DCC}" srcOrd="2" destOrd="0" presId="urn:microsoft.com/office/officeart/2005/8/layout/bList2"/>
    <dgm:cxn modelId="{FA209945-E71A-447A-9E10-E0C4560567C3}" type="presParOf" srcId="{3174A345-5DA9-48D0-8A97-3E8AFBEA9D1F}" destId="{975784DB-24CB-43CC-BF48-17B06488B924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E92D64-2878-4114-803A-4FA176A7BB8E}">
      <dsp:nvSpPr>
        <dsp:cNvPr id="0" name=""/>
        <dsp:cNvSpPr/>
      </dsp:nvSpPr>
      <dsp:spPr>
        <a:xfrm>
          <a:off x="0" y="2864118"/>
          <a:ext cx="4385586" cy="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345D31-7678-4F6C-80F1-FDC2CF0F55EE}">
      <dsp:nvSpPr>
        <dsp:cNvPr id="0" name=""/>
        <dsp:cNvSpPr/>
      </dsp:nvSpPr>
      <dsp:spPr>
        <a:xfrm>
          <a:off x="0" y="2003646"/>
          <a:ext cx="4385586" cy="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77C7E-BFF1-441B-96C2-C8A1D615B7CD}">
      <dsp:nvSpPr>
        <dsp:cNvPr id="0" name=""/>
        <dsp:cNvSpPr/>
      </dsp:nvSpPr>
      <dsp:spPr>
        <a:xfrm>
          <a:off x="0" y="1143174"/>
          <a:ext cx="4385586" cy="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6812ED-D071-481E-8075-2D9344F5EE09}">
      <dsp:nvSpPr>
        <dsp:cNvPr id="0" name=""/>
        <dsp:cNvSpPr/>
      </dsp:nvSpPr>
      <dsp:spPr>
        <a:xfrm>
          <a:off x="0" y="282703"/>
          <a:ext cx="4385586" cy="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5D4A9-3BBC-44EE-9869-2BF1AC62B04D}">
      <dsp:nvSpPr>
        <dsp:cNvPr id="0" name=""/>
        <dsp:cNvSpPr/>
      </dsp:nvSpPr>
      <dsp:spPr>
        <a:xfrm>
          <a:off x="1140252" y="609"/>
          <a:ext cx="3245333" cy="282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1140252" y="609"/>
        <a:ext cx="3245333" cy="282094"/>
      </dsp:txXfrm>
    </dsp:sp>
    <dsp:sp modelId="{A7DEDFAC-CE2C-4665-BFBE-689F672F4BFB}">
      <dsp:nvSpPr>
        <dsp:cNvPr id="0" name=""/>
        <dsp:cNvSpPr/>
      </dsp:nvSpPr>
      <dsp:spPr>
        <a:xfrm>
          <a:off x="0" y="609"/>
          <a:ext cx="1140252" cy="282094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</a:t>
          </a:r>
        </a:p>
      </dsp:txBody>
      <dsp:txXfrm>
        <a:off x="13773" y="14382"/>
        <a:ext cx="1112706" cy="268321"/>
      </dsp:txXfrm>
    </dsp:sp>
    <dsp:sp modelId="{89F11E92-B9E8-4145-8BDC-8C836F6F41FA}">
      <dsp:nvSpPr>
        <dsp:cNvPr id="0" name=""/>
        <dsp:cNvSpPr/>
      </dsp:nvSpPr>
      <dsp:spPr>
        <a:xfrm>
          <a:off x="0" y="282703"/>
          <a:ext cx="4385586" cy="564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Software Development</a:t>
          </a:r>
        </a:p>
      </dsp:txBody>
      <dsp:txXfrm>
        <a:off x="0" y="282703"/>
        <a:ext cx="4385586" cy="564272"/>
      </dsp:txXfrm>
    </dsp:sp>
    <dsp:sp modelId="{74BC3223-3A53-48CD-A1CC-DDF33E756710}">
      <dsp:nvSpPr>
        <dsp:cNvPr id="0" name=""/>
        <dsp:cNvSpPr/>
      </dsp:nvSpPr>
      <dsp:spPr>
        <a:xfrm>
          <a:off x="1140252" y="861080"/>
          <a:ext cx="3245333" cy="282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1140252" y="861080"/>
        <a:ext cx="3245333" cy="282094"/>
      </dsp:txXfrm>
    </dsp:sp>
    <dsp:sp modelId="{F666CE94-8E87-440C-A927-D0E06DD12BC5}">
      <dsp:nvSpPr>
        <dsp:cNvPr id="0" name=""/>
        <dsp:cNvSpPr/>
      </dsp:nvSpPr>
      <dsp:spPr>
        <a:xfrm>
          <a:off x="0" y="861080"/>
          <a:ext cx="1140252" cy="282094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</a:t>
          </a:r>
        </a:p>
      </dsp:txBody>
      <dsp:txXfrm>
        <a:off x="13773" y="874853"/>
        <a:ext cx="1112706" cy="268321"/>
      </dsp:txXfrm>
    </dsp:sp>
    <dsp:sp modelId="{933211F1-5D8E-43D6-9DE5-758395D57D43}">
      <dsp:nvSpPr>
        <dsp:cNvPr id="0" name=""/>
        <dsp:cNvSpPr/>
      </dsp:nvSpPr>
      <dsp:spPr>
        <a:xfrm>
          <a:off x="0" y="1143174"/>
          <a:ext cx="4385586" cy="564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Computer Network Architects</a:t>
          </a:r>
        </a:p>
      </dsp:txBody>
      <dsp:txXfrm>
        <a:off x="0" y="1143174"/>
        <a:ext cx="4385586" cy="564272"/>
      </dsp:txXfrm>
    </dsp:sp>
    <dsp:sp modelId="{F3F0D783-DFA7-448A-B4BA-F84D30606683}">
      <dsp:nvSpPr>
        <dsp:cNvPr id="0" name=""/>
        <dsp:cNvSpPr/>
      </dsp:nvSpPr>
      <dsp:spPr>
        <a:xfrm>
          <a:off x="1140252" y="1721552"/>
          <a:ext cx="3245333" cy="282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1140252" y="1721552"/>
        <a:ext cx="3245333" cy="282094"/>
      </dsp:txXfrm>
    </dsp:sp>
    <dsp:sp modelId="{62B60E8E-3820-428D-9E28-9AD00211B38E}">
      <dsp:nvSpPr>
        <dsp:cNvPr id="0" name=""/>
        <dsp:cNvSpPr/>
      </dsp:nvSpPr>
      <dsp:spPr>
        <a:xfrm>
          <a:off x="0" y="1721552"/>
          <a:ext cx="1140252" cy="282094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</a:t>
          </a:r>
        </a:p>
      </dsp:txBody>
      <dsp:txXfrm>
        <a:off x="13773" y="1735325"/>
        <a:ext cx="1112706" cy="268321"/>
      </dsp:txXfrm>
    </dsp:sp>
    <dsp:sp modelId="{C4D62887-73E1-4B4F-B47C-F3A1FF22F9BE}">
      <dsp:nvSpPr>
        <dsp:cNvPr id="0" name=""/>
        <dsp:cNvSpPr/>
      </dsp:nvSpPr>
      <dsp:spPr>
        <a:xfrm>
          <a:off x="0" y="2003646"/>
          <a:ext cx="4385586" cy="564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IT Project Manager</a:t>
          </a:r>
        </a:p>
      </dsp:txBody>
      <dsp:txXfrm>
        <a:off x="0" y="2003646"/>
        <a:ext cx="4385586" cy="564272"/>
      </dsp:txXfrm>
    </dsp:sp>
    <dsp:sp modelId="{42AC7E73-BADF-468D-B5AF-F112CF764131}">
      <dsp:nvSpPr>
        <dsp:cNvPr id="0" name=""/>
        <dsp:cNvSpPr/>
      </dsp:nvSpPr>
      <dsp:spPr>
        <a:xfrm>
          <a:off x="1140252" y="2582024"/>
          <a:ext cx="3245333" cy="282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1140252" y="2582024"/>
        <a:ext cx="3245333" cy="282094"/>
      </dsp:txXfrm>
    </dsp:sp>
    <dsp:sp modelId="{39C30E91-3057-418B-A2B3-8EFAAF67B00E}">
      <dsp:nvSpPr>
        <dsp:cNvPr id="0" name=""/>
        <dsp:cNvSpPr/>
      </dsp:nvSpPr>
      <dsp:spPr>
        <a:xfrm>
          <a:off x="0" y="2582024"/>
          <a:ext cx="1140252" cy="282094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</a:t>
          </a:r>
        </a:p>
      </dsp:txBody>
      <dsp:txXfrm>
        <a:off x="13773" y="2595797"/>
        <a:ext cx="1112706" cy="268321"/>
      </dsp:txXfrm>
    </dsp:sp>
    <dsp:sp modelId="{8F90421A-E178-41C1-B163-91405FE16563}">
      <dsp:nvSpPr>
        <dsp:cNvPr id="0" name=""/>
        <dsp:cNvSpPr/>
      </dsp:nvSpPr>
      <dsp:spPr>
        <a:xfrm>
          <a:off x="0" y="2864118"/>
          <a:ext cx="4385586" cy="564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Web Developer</a:t>
          </a:r>
        </a:p>
      </dsp:txBody>
      <dsp:txXfrm>
        <a:off x="0" y="2864118"/>
        <a:ext cx="4385586" cy="5642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77C7E-BFF1-441B-96C2-C8A1D615B7CD}">
      <dsp:nvSpPr>
        <dsp:cNvPr id="0" name=""/>
        <dsp:cNvSpPr/>
      </dsp:nvSpPr>
      <dsp:spPr>
        <a:xfrm>
          <a:off x="0" y="1683059"/>
          <a:ext cx="4114800" cy="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6812ED-D071-481E-8075-2D9344F5EE09}">
      <dsp:nvSpPr>
        <dsp:cNvPr id="0" name=""/>
        <dsp:cNvSpPr/>
      </dsp:nvSpPr>
      <dsp:spPr>
        <a:xfrm>
          <a:off x="0" y="416041"/>
          <a:ext cx="4114800" cy="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5D4A9-3BBC-44EE-9869-2BF1AC62B04D}">
      <dsp:nvSpPr>
        <dsp:cNvPr id="0" name=""/>
        <dsp:cNvSpPr/>
      </dsp:nvSpPr>
      <dsp:spPr>
        <a:xfrm>
          <a:off x="1069847" y="666"/>
          <a:ext cx="3044952" cy="415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>
        <a:off x="1069847" y="666"/>
        <a:ext cx="3044952" cy="415374"/>
      </dsp:txXfrm>
    </dsp:sp>
    <dsp:sp modelId="{A7DEDFAC-CE2C-4665-BFBE-689F672F4BFB}">
      <dsp:nvSpPr>
        <dsp:cNvPr id="0" name=""/>
        <dsp:cNvSpPr/>
      </dsp:nvSpPr>
      <dsp:spPr>
        <a:xfrm>
          <a:off x="0" y="666"/>
          <a:ext cx="1069848" cy="415374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5</a:t>
          </a:r>
        </a:p>
      </dsp:txBody>
      <dsp:txXfrm>
        <a:off x="20281" y="20947"/>
        <a:ext cx="1029286" cy="395093"/>
      </dsp:txXfrm>
    </dsp:sp>
    <dsp:sp modelId="{89F11E92-B9E8-4145-8BDC-8C836F6F41FA}">
      <dsp:nvSpPr>
        <dsp:cNvPr id="0" name=""/>
        <dsp:cNvSpPr/>
      </dsp:nvSpPr>
      <dsp:spPr>
        <a:xfrm>
          <a:off x="0" y="416041"/>
          <a:ext cx="4114800" cy="830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Network and Computer System Administrators</a:t>
          </a:r>
        </a:p>
      </dsp:txBody>
      <dsp:txXfrm>
        <a:off x="0" y="416041"/>
        <a:ext cx="4114800" cy="830874"/>
      </dsp:txXfrm>
    </dsp:sp>
    <dsp:sp modelId="{74BC3223-3A53-48CD-A1CC-DDF33E756710}">
      <dsp:nvSpPr>
        <dsp:cNvPr id="0" name=""/>
        <dsp:cNvSpPr/>
      </dsp:nvSpPr>
      <dsp:spPr>
        <a:xfrm>
          <a:off x="1069847" y="1267684"/>
          <a:ext cx="3044952" cy="415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>
        <a:off x="1069847" y="1267684"/>
        <a:ext cx="3044952" cy="415374"/>
      </dsp:txXfrm>
    </dsp:sp>
    <dsp:sp modelId="{F666CE94-8E87-440C-A927-D0E06DD12BC5}">
      <dsp:nvSpPr>
        <dsp:cNvPr id="0" name=""/>
        <dsp:cNvSpPr/>
      </dsp:nvSpPr>
      <dsp:spPr>
        <a:xfrm>
          <a:off x="0" y="1267684"/>
          <a:ext cx="1069848" cy="415374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6</a:t>
          </a:r>
        </a:p>
      </dsp:txBody>
      <dsp:txXfrm>
        <a:off x="20281" y="1287965"/>
        <a:ext cx="1029286" cy="395093"/>
      </dsp:txXfrm>
    </dsp:sp>
    <dsp:sp modelId="{933211F1-5D8E-43D6-9DE5-758395D57D43}">
      <dsp:nvSpPr>
        <dsp:cNvPr id="0" name=""/>
        <dsp:cNvSpPr/>
      </dsp:nvSpPr>
      <dsp:spPr>
        <a:xfrm>
          <a:off x="0" y="1683059"/>
          <a:ext cx="4114800" cy="830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Database Administrator</a:t>
          </a:r>
        </a:p>
      </dsp:txBody>
      <dsp:txXfrm>
        <a:off x="0" y="1683059"/>
        <a:ext cx="4114800" cy="8308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bg2">
                <a:lumMod val="60000"/>
                <a:lumOff val="40000"/>
                <a:shade val="30000"/>
                <a:satMod val="115000"/>
              </a:schemeClr>
            </a:gs>
            <a:gs pos="50000">
              <a:schemeClr val="bg2">
                <a:lumMod val="60000"/>
                <a:lumOff val="40000"/>
                <a:shade val="67500"/>
                <a:satMod val="115000"/>
              </a:schemeClr>
            </a:gs>
            <a:gs pos="100000">
              <a:schemeClr val="bg2">
                <a:lumMod val="60000"/>
                <a:lumOff val="40000"/>
                <a:shade val="100000"/>
                <a:satMod val="115000"/>
              </a:schemeClr>
            </a:gs>
          </a:gsLst>
          <a:lin ang="5400000" scaled="1"/>
          <a:tileRect/>
        </a:gra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Word 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235F33">
                <a:shade val="30000"/>
                <a:satMod val="115000"/>
              </a:srgbClr>
            </a:gs>
            <a:gs pos="50000">
              <a:srgbClr val="235F33">
                <a:shade val="67500"/>
                <a:satMod val="115000"/>
              </a:srgbClr>
            </a:gs>
            <a:gs pos="100000">
              <a:srgbClr val="235F33"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Excel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29689" y="3124204"/>
          <a:ext cx="4316650" cy="1339691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bg2">
                <a:shade val="30000"/>
                <a:satMod val="115000"/>
              </a:schemeClr>
            </a:gs>
            <a:gs pos="50000">
              <a:schemeClr val="bg2">
                <a:shade val="67500"/>
                <a:satMod val="115000"/>
              </a:schemeClr>
            </a:gs>
            <a:gs pos="100000">
              <a:schemeClr val="bg2">
                <a:shade val="100000"/>
                <a:satMod val="115000"/>
              </a:schemeClr>
            </a:gs>
          </a:gsLst>
          <a:lin ang="5400000" scaled="1"/>
          <a:tileRect/>
        </a:gra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Photoshop</a:t>
          </a:r>
        </a:p>
      </dsp:txBody>
      <dsp:txXfrm>
        <a:off x="768927" y="3163442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935754-DC37-4611-8F53-108A79283ADC}">
      <dsp:nvSpPr>
        <dsp:cNvPr id="0" name=""/>
        <dsp:cNvSpPr/>
      </dsp:nvSpPr>
      <dsp:spPr>
        <a:xfrm>
          <a:off x="6232" y="1440607"/>
          <a:ext cx="2210125" cy="164981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miter lim="800000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87630" rIns="29210" bIns="2921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Presentation </a:t>
          </a:r>
          <a:br>
            <a:rPr lang="en-US" sz="2300" kern="1200" dirty="0"/>
          </a:br>
          <a:r>
            <a:rPr lang="en-US" sz="2300" kern="1200" dirty="0"/>
            <a:t>Software</a:t>
          </a:r>
        </a:p>
      </dsp:txBody>
      <dsp:txXfrm>
        <a:off x="44889" y="1479264"/>
        <a:ext cx="2132811" cy="1611155"/>
      </dsp:txXfrm>
    </dsp:sp>
    <dsp:sp modelId="{017835D0-9622-4941-ACF5-1CDE976402B0}">
      <dsp:nvSpPr>
        <dsp:cNvPr id="0" name=""/>
        <dsp:cNvSpPr/>
      </dsp:nvSpPr>
      <dsp:spPr>
        <a:xfrm>
          <a:off x="6232" y="3090419"/>
          <a:ext cx="2210125" cy="70941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miter lim="800000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0" rIns="3556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Powerpnt</a:t>
          </a:r>
          <a:endParaRPr lang="en-US" sz="2800" kern="1200" dirty="0"/>
        </a:p>
      </dsp:txBody>
      <dsp:txXfrm>
        <a:off x="6232" y="3090419"/>
        <a:ext cx="1556426" cy="709419"/>
      </dsp:txXfrm>
    </dsp:sp>
    <dsp:sp modelId="{C20EC646-EA0C-4190-A62E-5DB1F02A0769}">
      <dsp:nvSpPr>
        <dsp:cNvPr id="0" name=""/>
        <dsp:cNvSpPr/>
      </dsp:nvSpPr>
      <dsp:spPr>
        <a:xfrm>
          <a:off x="1625180" y="3203104"/>
          <a:ext cx="773544" cy="77354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EEAC0DF-66BC-4A86-AF8F-5E74B10731CA}">
      <dsp:nvSpPr>
        <dsp:cNvPr id="0" name=""/>
        <dsp:cNvSpPr/>
      </dsp:nvSpPr>
      <dsp:spPr>
        <a:xfrm>
          <a:off x="2590364" y="1440607"/>
          <a:ext cx="2210125" cy="164981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2"/>
          </a:solidFill>
          <a:miter lim="800000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87630" rIns="29210" bIns="2921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Documentation </a:t>
          </a:r>
          <a:br>
            <a:rPr lang="en-US" sz="2300" kern="1200" dirty="0"/>
          </a:br>
          <a:r>
            <a:rPr lang="en-US" sz="2300" kern="1200" dirty="0"/>
            <a:t>Software</a:t>
          </a:r>
        </a:p>
      </dsp:txBody>
      <dsp:txXfrm>
        <a:off x="2629021" y="1479264"/>
        <a:ext cx="2132811" cy="1611155"/>
      </dsp:txXfrm>
    </dsp:sp>
    <dsp:sp modelId="{B997405A-2C54-4DC0-8F11-77E53A4BB580}">
      <dsp:nvSpPr>
        <dsp:cNvPr id="0" name=""/>
        <dsp:cNvSpPr/>
      </dsp:nvSpPr>
      <dsp:spPr>
        <a:xfrm>
          <a:off x="2590364" y="3090419"/>
          <a:ext cx="2210125" cy="709419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 w="9525" cap="flat" cmpd="sng" algn="ctr">
          <a:solidFill>
            <a:schemeClr val="bg2"/>
          </a:solidFill>
          <a:miter lim="800000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0" rIns="3556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Word</a:t>
          </a:r>
        </a:p>
      </dsp:txBody>
      <dsp:txXfrm>
        <a:off x="2590364" y="3090419"/>
        <a:ext cx="1556426" cy="709419"/>
      </dsp:txXfrm>
    </dsp:sp>
    <dsp:sp modelId="{E62577C9-0B00-4DD4-8251-13F1C4EAC994}">
      <dsp:nvSpPr>
        <dsp:cNvPr id="0" name=""/>
        <dsp:cNvSpPr/>
      </dsp:nvSpPr>
      <dsp:spPr>
        <a:xfrm>
          <a:off x="4209312" y="3203104"/>
          <a:ext cx="773544" cy="773544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13FD5A-98A0-45CD-A07B-1D3E8C1B595A}">
      <dsp:nvSpPr>
        <dsp:cNvPr id="0" name=""/>
        <dsp:cNvSpPr/>
      </dsp:nvSpPr>
      <dsp:spPr>
        <a:xfrm>
          <a:off x="5174497" y="1440607"/>
          <a:ext cx="2210125" cy="164981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miter lim="800000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87630" rIns="29210" bIns="2921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Calculation </a:t>
          </a:r>
          <a:br>
            <a:rPr lang="en-US" sz="2300" kern="1200" dirty="0"/>
          </a:br>
          <a:r>
            <a:rPr lang="en-US" sz="2300" kern="1200" dirty="0"/>
            <a:t>Software</a:t>
          </a:r>
        </a:p>
      </dsp:txBody>
      <dsp:txXfrm>
        <a:off x="5213154" y="1479264"/>
        <a:ext cx="2132811" cy="1611155"/>
      </dsp:txXfrm>
    </dsp:sp>
    <dsp:sp modelId="{2A409CFB-A8E4-4CFA-AAC1-EA678BB1D73E}">
      <dsp:nvSpPr>
        <dsp:cNvPr id="0" name=""/>
        <dsp:cNvSpPr/>
      </dsp:nvSpPr>
      <dsp:spPr>
        <a:xfrm>
          <a:off x="5174497" y="3090419"/>
          <a:ext cx="2210125" cy="70941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miter lim="800000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0" rIns="3556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Excel</a:t>
          </a:r>
        </a:p>
      </dsp:txBody>
      <dsp:txXfrm>
        <a:off x="5174497" y="3090419"/>
        <a:ext cx="1556426" cy="709419"/>
      </dsp:txXfrm>
    </dsp:sp>
    <dsp:sp modelId="{AFE23318-8178-44A7-BD40-F6B383751CBD}">
      <dsp:nvSpPr>
        <dsp:cNvPr id="0" name=""/>
        <dsp:cNvSpPr/>
      </dsp:nvSpPr>
      <dsp:spPr>
        <a:xfrm>
          <a:off x="6793444" y="3203104"/>
          <a:ext cx="773544" cy="773544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7968AED-4FB6-4445-9741-D52504F91441}">
      <dsp:nvSpPr>
        <dsp:cNvPr id="0" name=""/>
        <dsp:cNvSpPr/>
      </dsp:nvSpPr>
      <dsp:spPr>
        <a:xfrm>
          <a:off x="7758629" y="1440607"/>
          <a:ext cx="2210125" cy="164981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miter lim="800000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87630" rIns="29210" bIns="2921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Database </a:t>
          </a:r>
          <a:br>
            <a:rPr lang="en-US" sz="2300" kern="1200" dirty="0"/>
          </a:br>
          <a:r>
            <a:rPr lang="en-US" sz="2300" kern="1200" dirty="0"/>
            <a:t>Software</a:t>
          </a:r>
        </a:p>
      </dsp:txBody>
      <dsp:txXfrm>
        <a:off x="7797286" y="1479264"/>
        <a:ext cx="2132811" cy="1611155"/>
      </dsp:txXfrm>
    </dsp:sp>
    <dsp:sp modelId="{2131A8E4-EEE5-4450-B7A4-5ED4FD239C44}">
      <dsp:nvSpPr>
        <dsp:cNvPr id="0" name=""/>
        <dsp:cNvSpPr/>
      </dsp:nvSpPr>
      <dsp:spPr>
        <a:xfrm>
          <a:off x="7758629" y="3090419"/>
          <a:ext cx="2210125" cy="70941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miter lim="800000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0" rIns="3556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Access</a:t>
          </a:r>
        </a:p>
      </dsp:txBody>
      <dsp:txXfrm>
        <a:off x="7758629" y="3090419"/>
        <a:ext cx="1556426" cy="709419"/>
      </dsp:txXfrm>
    </dsp:sp>
    <dsp:sp modelId="{6C27F981-32EE-4E01-8E89-F3B0067CC401}">
      <dsp:nvSpPr>
        <dsp:cNvPr id="0" name=""/>
        <dsp:cNvSpPr/>
      </dsp:nvSpPr>
      <dsp:spPr>
        <a:xfrm>
          <a:off x="9377577" y="3203104"/>
          <a:ext cx="773544" cy="773544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1000" r="-1000"/>
          </a:stretch>
        </a:blip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4068BC-0A3A-4A46-8D67-949F11F51AB1}">
      <dsp:nvSpPr>
        <dsp:cNvPr id="0" name=""/>
        <dsp:cNvSpPr/>
      </dsp:nvSpPr>
      <dsp:spPr>
        <a:xfrm>
          <a:off x="6405" y="1292669"/>
          <a:ext cx="2271495" cy="169562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91440" rIns="30480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Editing &amp; Designing Software</a:t>
          </a:r>
        </a:p>
      </dsp:txBody>
      <dsp:txXfrm>
        <a:off x="46135" y="1332399"/>
        <a:ext cx="2192035" cy="1655893"/>
      </dsp:txXfrm>
    </dsp:sp>
    <dsp:sp modelId="{A23A1D07-DA85-4765-A691-0ADA7DC9C9EA}">
      <dsp:nvSpPr>
        <dsp:cNvPr id="0" name=""/>
        <dsp:cNvSpPr/>
      </dsp:nvSpPr>
      <dsp:spPr>
        <a:xfrm>
          <a:off x="6405" y="2988293"/>
          <a:ext cx="2271495" cy="729118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>
          <a:solidFill>
            <a:schemeClr val="bg2">
              <a:lumMod val="60000"/>
              <a:lumOff val="40000"/>
            </a:schemeClr>
          </a:solidFill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3048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Photoshop</a:t>
          </a:r>
        </a:p>
      </dsp:txBody>
      <dsp:txXfrm>
        <a:off x="6405" y="2988293"/>
        <a:ext cx="1599644" cy="729118"/>
      </dsp:txXfrm>
    </dsp:sp>
    <dsp:sp modelId="{21AD1F78-C141-442F-9CCC-DB05DFB05CE9}">
      <dsp:nvSpPr>
        <dsp:cNvPr id="0" name=""/>
        <dsp:cNvSpPr/>
      </dsp:nvSpPr>
      <dsp:spPr>
        <a:xfrm>
          <a:off x="1670307" y="3104106"/>
          <a:ext cx="795023" cy="79502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>
          <a:solidFill>
            <a:schemeClr val="bg2">
              <a:lumMod val="60000"/>
              <a:lumOff val="40000"/>
            </a:schemeClr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023FDB-8093-4CD7-9353-87E78D00F981}">
      <dsp:nvSpPr>
        <dsp:cNvPr id="0" name=""/>
        <dsp:cNvSpPr/>
      </dsp:nvSpPr>
      <dsp:spPr>
        <a:xfrm>
          <a:off x="2662293" y="1292669"/>
          <a:ext cx="2271495" cy="169562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06680" rIns="35560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Animation Software</a:t>
          </a:r>
        </a:p>
      </dsp:txBody>
      <dsp:txXfrm>
        <a:off x="2702023" y="1332399"/>
        <a:ext cx="2192035" cy="1655893"/>
      </dsp:txXfrm>
    </dsp:sp>
    <dsp:sp modelId="{2380657E-DB95-49A4-84B3-B1F7CD7AE935}">
      <dsp:nvSpPr>
        <dsp:cNvPr id="0" name=""/>
        <dsp:cNvSpPr/>
      </dsp:nvSpPr>
      <dsp:spPr>
        <a:xfrm>
          <a:off x="2662293" y="2988293"/>
          <a:ext cx="2271495" cy="729118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0" rIns="4064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Flash</a:t>
          </a:r>
        </a:p>
      </dsp:txBody>
      <dsp:txXfrm>
        <a:off x="2662293" y="2988293"/>
        <a:ext cx="1599644" cy="729118"/>
      </dsp:txXfrm>
    </dsp:sp>
    <dsp:sp modelId="{22701C4A-96C3-4D8D-B0A2-5B1E45B25C05}">
      <dsp:nvSpPr>
        <dsp:cNvPr id="0" name=""/>
        <dsp:cNvSpPr/>
      </dsp:nvSpPr>
      <dsp:spPr>
        <a:xfrm>
          <a:off x="4326194" y="3104106"/>
          <a:ext cx="795023" cy="795023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6F1EC-C6D0-4D1F-9E75-FFA30AEB04CE}">
      <dsp:nvSpPr>
        <dsp:cNvPr id="0" name=""/>
        <dsp:cNvSpPr/>
      </dsp:nvSpPr>
      <dsp:spPr>
        <a:xfrm>
          <a:off x="5318180" y="1292669"/>
          <a:ext cx="2271495" cy="169562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06680" rIns="35560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Coding Software</a:t>
          </a:r>
        </a:p>
      </dsp:txBody>
      <dsp:txXfrm>
        <a:off x="5357910" y="1332399"/>
        <a:ext cx="2192035" cy="1655893"/>
      </dsp:txXfrm>
    </dsp:sp>
    <dsp:sp modelId="{6B90505F-3D21-4882-B2CE-C60973325C9C}">
      <dsp:nvSpPr>
        <dsp:cNvPr id="0" name=""/>
        <dsp:cNvSpPr/>
      </dsp:nvSpPr>
      <dsp:spPr>
        <a:xfrm>
          <a:off x="5318180" y="2988293"/>
          <a:ext cx="2271495" cy="729118"/>
        </a:xfrm>
        <a:prstGeom prst="rect">
          <a:avLst/>
        </a:prstGeom>
        <a:solidFill>
          <a:srgbClr val="235F33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Dreamweaver</a:t>
          </a:r>
          <a:endParaRPr lang="en-US" sz="2000" kern="1200" dirty="0"/>
        </a:p>
      </dsp:txBody>
      <dsp:txXfrm>
        <a:off x="5318180" y="2988293"/>
        <a:ext cx="1599644" cy="729118"/>
      </dsp:txXfrm>
    </dsp:sp>
    <dsp:sp modelId="{BD47D3FA-9810-4FD8-98A6-EF5B0D4DAFFF}">
      <dsp:nvSpPr>
        <dsp:cNvPr id="0" name=""/>
        <dsp:cNvSpPr/>
      </dsp:nvSpPr>
      <dsp:spPr>
        <a:xfrm>
          <a:off x="6982082" y="3104106"/>
          <a:ext cx="795023" cy="79502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371C98-2DCA-40BC-A93E-5C0909C0C08B}">
      <dsp:nvSpPr>
        <dsp:cNvPr id="0" name=""/>
        <dsp:cNvSpPr/>
      </dsp:nvSpPr>
      <dsp:spPr>
        <a:xfrm>
          <a:off x="7974068" y="1292669"/>
          <a:ext cx="2271495" cy="169562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06680" rIns="35560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Coding Software</a:t>
          </a:r>
        </a:p>
      </dsp:txBody>
      <dsp:txXfrm>
        <a:off x="8013798" y="1332399"/>
        <a:ext cx="2192035" cy="1655893"/>
      </dsp:txXfrm>
    </dsp:sp>
    <dsp:sp modelId="{1CA9952A-48A5-4786-A722-36FACFA95DCC}">
      <dsp:nvSpPr>
        <dsp:cNvPr id="0" name=""/>
        <dsp:cNvSpPr/>
      </dsp:nvSpPr>
      <dsp:spPr>
        <a:xfrm>
          <a:off x="7974068" y="2988293"/>
          <a:ext cx="2271495" cy="729118"/>
        </a:xfrm>
        <a:prstGeom prst="rect">
          <a:avLst/>
        </a:prstGeom>
        <a:solidFill>
          <a:srgbClr val="0070C0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0" rIns="3556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VS code</a:t>
          </a:r>
        </a:p>
      </dsp:txBody>
      <dsp:txXfrm>
        <a:off x="7974068" y="2988293"/>
        <a:ext cx="1599644" cy="729118"/>
      </dsp:txXfrm>
    </dsp:sp>
    <dsp:sp modelId="{975784DB-24CB-43CC-BF48-17B06488B924}">
      <dsp:nvSpPr>
        <dsp:cNvPr id="0" name=""/>
        <dsp:cNvSpPr/>
      </dsp:nvSpPr>
      <dsp:spPr>
        <a:xfrm>
          <a:off x="9637969" y="3104106"/>
          <a:ext cx="795023" cy="795023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4/4/2022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4" y="4145283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51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2399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2399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2399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2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1" cap="all" spc="200" baseline="0">
                <a:solidFill>
                  <a:schemeClr val="accent1"/>
                </a:solidFill>
              </a:defRPr>
            </a:lvl1pPr>
            <a:lvl2pPr marL="609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4/4/2022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4" y="4145283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3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8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1" cap="all" spc="200" baseline="0">
                <a:solidFill>
                  <a:schemeClr val="accent1"/>
                </a:solidFill>
              </a:defRPr>
            </a:lvl1pPr>
            <a:lvl2pPr marL="609504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9007" indent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3pPr>
            <a:lvl4pPr marL="182851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0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5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0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02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4" y="1706880"/>
            <a:ext cx="5078677" cy="4465320"/>
          </a:xfrm>
        </p:spPr>
        <p:txBody>
          <a:bodyPr>
            <a:normAutofit/>
          </a:bodyPr>
          <a:lstStyle>
            <a:lvl1pPr>
              <a:defRPr sz="2801"/>
            </a:lvl1pPr>
            <a:lvl2pPr>
              <a:defRPr sz="2399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8" y="1706880"/>
            <a:ext cx="5078677" cy="4465320"/>
          </a:xfrm>
        </p:spPr>
        <p:txBody>
          <a:bodyPr>
            <a:normAutofit/>
          </a:bodyPr>
          <a:lstStyle>
            <a:lvl1pPr>
              <a:defRPr sz="2801"/>
            </a:lvl1pPr>
            <a:lvl2pPr>
              <a:defRPr sz="2399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1" b="0" cap="all" spc="200" baseline="0">
                <a:solidFill>
                  <a:schemeClr val="accent1"/>
                </a:solidFill>
              </a:defRPr>
            </a:lvl1pPr>
            <a:lvl2pPr marL="609504" indent="0">
              <a:buNone/>
              <a:defRPr sz="2701" b="1"/>
            </a:lvl2pPr>
            <a:lvl3pPr marL="1219007" indent="0">
              <a:buNone/>
              <a:defRPr sz="2399" b="1"/>
            </a:lvl3pPr>
            <a:lvl4pPr marL="1828511" indent="0">
              <a:buNone/>
              <a:defRPr sz="2099" b="1"/>
            </a:lvl4pPr>
            <a:lvl5pPr marL="2438013" indent="0">
              <a:buNone/>
              <a:defRPr sz="2099" b="1"/>
            </a:lvl5pPr>
            <a:lvl6pPr marL="3047518" indent="0">
              <a:buNone/>
              <a:defRPr sz="2099" b="1"/>
            </a:lvl6pPr>
            <a:lvl7pPr marL="3657020" indent="0">
              <a:buNone/>
              <a:defRPr sz="2099" b="1"/>
            </a:lvl7pPr>
            <a:lvl8pPr marL="4266524" indent="0">
              <a:buNone/>
              <a:defRPr sz="2099" b="1"/>
            </a:lvl8pPr>
            <a:lvl9pPr marL="4876027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4" y="2717800"/>
            <a:ext cx="5078677" cy="3454400"/>
          </a:xfrm>
        </p:spPr>
        <p:txBody>
          <a:bodyPr>
            <a:noAutofit/>
          </a:bodyPr>
          <a:lstStyle>
            <a:lvl1pPr>
              <a:defRPr sz="2801"/>
            </a:lvl1pPr>
            <a:lvl2pPr>
              <a:defRPr sz="2399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1" b="0" cap="all" spc="200" baseline="0">
                <a:solidFill>
                  <a:schemeClr val="accent1"/>
                </a:solidFill>
              </a:defRPr>
            </a:lvl1pPr>
            <a:lvl2pPr marL="609504" indent="0">
              <a:buNone/>
              <a:defRPr sz="2701" b="1"/>
            </a:lvl2pPr>
            <a:lvl3pPr marL="1219007" indent="0">
              <a:buNone/>
              <a:defRPr sz="2399" b="1"/>
            </a:lvl3pPr>
            <a:lvl4pPr marL="1828511" indent="0">
              <a:buNone/>
              <a:defRPr sz="2099" b="1"/>
            </a:lvl4pPr>
            <a:lvl5pPr marL="2438013" indent="0">
              <a:buNone/>
              <a:defRPr sz="2099" b="1"/>
            </a:lvl5pPr>
            <a:lvl6pPr marL="3047518" indent="0">
              <a:buNone/>
              <a:defRPr sz="2099" b="1"/>
            </a:lvl6pPr>
            <a:lvl7pPr marL="3657020" indent="0">
              <a:buNone/>
              <a:defRPr sz="2099" b="1"/>
            </a:lvl7pPr>
            <a:lvl8pPr marL="4266524" indent="0">
              <a:buNone/>
              <a:defRPr sz="2099" b="1"/>
            </a:lvl8pPr>
            <a:lvl9pPr marL="4876027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8" y="2717800"/>
            <a:ext cx="5078677" cy="3454400"/>
          </a:xfrm>
        </p:spPr>
        <p:txBody>
          <a:bodyPr>
            <a:noAutofit/>
          </a:bodyPr>
          <a:lstStyle>
            <a:lvl1pPr>
              <a:defRPr sz="2801"/>
            </a:lvl1pPr>
            <a:lvl2pPr>
              <a:defRPr sz="2399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4/4/2022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4/4/2022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1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504" indent="0">
              <a:buNone/>
              <a:defRPr sz="1600"/>
            </a:lvl2pPr>
            <a:lvl3pPr marL="1219007" indent="0">
              <a:buNone/>
              <a:defRPr sz="1300"/>
            </a:lvl3pPr>
            <a:lvl4pPr marL="1828511" indent="0">
              <a:buNone/>
              <a:defRPr sz="1200"/>
            </a:lvl4pPr>
            <a:lvl5pPr marL="2438013" indent="0">
              <a:buNone/>
              <a:defRPr sz="1200"/>
            </a:lvl5pPr>
            <a:lvl6pPr marL="3047518" indent="0">
              <a:buNone/>
              <a:defRPr sz="1200"/>
            </a:lvl6pPr>
            <a:lvl7pPr marL="3657020" indent="0">
              <a:buNone/>
              <a:defRPr sz="1200"/>
            </a:lvl7pPr>
            <a:lvl8pPr marL="4266524" indent="0">
              <a:buNone/>
              <a:defRPr sz="1200"/>
            </a:lvl8pPr>
            <a:lvl9pPr marL="487602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1"/>
            </a:lvl1pPr>
            <a:lvl2pPr>
              <a:defRPr sz="2399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1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504" indent="0">
              <a:buNone/>
              <a:defRPr sz="1600"/>
            </a:lvl2pPr>
            <a:lvl3pPr marL="1219007" indent="0">
              <a:buNone/>
              <a:defRPr sz="1300"/>
            </a:lvl3pPr>
            <a:lvl4pPr marL="1828511" indent="0">
              <a:buNone/>
              <a:defRPr sz="1200"/>
            </a:lvl4pPr>
            <a:lvl5pPr marL="2438013" indent="0">
              <a:buNone/>
              <a:defRPr sz="1200"/>
            </a:lvl5pPr>
            <a:lvl6pPr marL="3047518" indent="0">
              <a:buNone/>
              <a:defRPr sz="1200"/>
            </a:lvl6pPr>
            <a:lvl7pPr marL="3657020" indent="0">
              <a:buNone/>
              <a:defRPr sz="1200"/>
            </a:lvl7pPr>
            <a:lvl8pPr marL="4266524" indent="0">
              <a:buNone/>
              <a:defRPr sz="1200"/>
            </a:lvl8pPr>
            <a:lvl9pPr marL="487602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1"/>
            </a:lvl1pPr>
            <a:lvl2pPr marL="609504" indent="0">
              <a:buNone/>
              <a:defRPr sz="3700"/>
            </a:lvl2pPr>
            <a:lvl3pPr marL="1219007" indent="0">
              <a:buNone/>
              <a:defRPr sz="3201"/>
            </a:lvl3pPr>
            <a:lvl4pPr marL="1828511" indent="0">
              <a:buNone/>
              <a:defRPr sz="2701"/>
            </a:lvl4pPr>
            <a:lvl5pPr marL="2438013" indent="0">
              <a:buNone/>
              <a:defRPr sz="2701"/>
            </a:lvl5pPr>
            <a:lvl6pPr marL="3047518" indent="0">
              <a:buNone/>
              <a:defRPr sz="2701"/>
            </a:lvl6pPr>
            <a:lvl7pPr marL="3657020" indent="0">
              <a:buNone/>
              <a:defRPr sz="2701"/>
            </a:lvl7pPr>
            <a:lvl8pPr marL="4266524" indent="0">
              <a:buNone/>
              <a:defRPr sz="2701"/>
            </a:lvl8pPr>
            <a:lvl9pPr marL="4876027" indent="0">
              <a:buNone/>
              <a:defRPr sz="2701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68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399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399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399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4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4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4/4/2022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4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50" y="6356354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900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52" indent="-304752" algn="l" defTabSz="121900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1" kern="1200">
          <a:solidFill>
            <a:schemeClr val="tx1"/>
          </a:solidFill>
          <a:latin typeface="+mn-lt"/>
          <a:ea typeface="+mn-ea"/>
          <a:cs typeface="+mn-cs"/>
        </a:defRPr>
      </a:lvl1pPr>
      <a:lvl2pPr marL="609504" indent="-231611" algn="l" defTabSz="121900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55" indent="-231611" algn="l" defTabSz="121900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007" indent="-231611" algn="l" defTabSz="121900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58" indent="-231611" algn="l" defTabSz="121900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511" indent="-231611" algn="l" defTabSz="121900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63" indent="-231611" algn="l" defTabSz="121900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8013" indent="-231611" algn="l" defTabSz="121900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66" indent="-231611" algn="l" defTabSz="121900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504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9007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511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8013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518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7020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524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6027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google.com/search?sxsrf=APq-WBuE3171s1r4Rt_y2WnhErwGNVxhvA:1648635844828&amp;q=What+is+information+technology+in+simple+words?&amp;tbm=isch&amp;source=iu&amp;ictx=1&amp;vet=1&amp;fir=n0um1extrb15TM%252CmnVrKbTI7bipLM%252C_&amp;usg=AI4_-kRm4tyu2CtZZLekPQugwpocIzB5Vg&amp;sa=X&amp;ved=2ahUKEwizjJSPz-32AhVBXxoKHfKEB0AQ9QF6BAgbEAE#imgrc=n0um1extrb15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igital-guerrilla.scot/information-management-technology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google.com/search?sxsrf=APq-WBuE3171s1r4Rt_y2WnhErwGNVxhvA:1648635844828&amp;q=What+is+information+technology+in+simple+words?&amp;tbm=isch&amp;source=iu&amp;ictx=1&amp;vet=1&amp;fir=n0um1extrb15TM%252CmnVrKbTI7bipLM%252C_&amp;usg=AI4_-kRm4tyu2CtZZLekPQugwpocIzB5Vg&amp;sa=X&amp;ved=2ahUKEwizjJSPz-32AhVBXxoKHfKEB0AQ9QF6BAgbEAE#imgrc=n0um1extrb15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rivateinternetaccess.com/blog/2018/12/how-to-choose-an-operating-system-for-maximum-privacy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413" y="1841972"/>
            <a:ext cx="8458199" cy="1475232"/>
          </a:xfrm>
        </p:spPr>
        <p:txBody>
          <a:bodyPr>
            <a:normAutofit/>
          </a:bodyPr>
          <a:lstStyle/>
          <a:p>
            <a:r>
              <a:rPr lang="en-US" sz="8001" dirty="0">
                <a:ln>
                  <a:solidFill>
                    <a:srgbClr val="FFC000"/>
                  </a:solidFill>
                </a:ln>
                <a:effectLst>
                  <a:reflection blurRad="6350" stA="50000" endA="300" endPos="50000" dist="60007" dir="5400000" sy="-100000" algn="bl" rotWithShape="0"/>
                </a:effectLst>
              </a:rPr>
              <a:t>Global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AA05BD-9B22-48AA-8B54-F5A7061BEFFF}"/>
              </a:ext>
            </a:extLst>
          </p:cNvPr>
          <p:cNvSpPr/>
          <p:nvPr/>
        </p:nvSpPr>
        <p:spPr>
          <a:xfrm>
            <a:off x="1141412" y="5115452"/>
            <a:ext cx="8458201" cy="5233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1" b="1" dirty="0" err="1">
                <a:ln w="13462">
                  <a:solidFill>
                    <a:srgbClr val="FFFF00"/>
                  </a:solidFill>
                  <a:prstDash val="solid"/>
                </a:ln>
                <a:noFill/>
                <a:effectLst>
                  <a:outerShdw dist="38100" dir="2700000" algn="bl" rotWithShape="0">
                    <a:schemeClr val="accent5"/>
                  </a:outerShdw>
                  <a:reflection blurRad="6350" stA="50000" endA="300" endPos="50000" dist="60007" dir="5400000" sy="-100000" algn="bl" rotWithShape="0"/>
                </a:effectLst>
              </a:rPr>
              <a:t>Redg</a:t>
            </a:r>
            <a:r>
              <a:rPr lang="en-US" sz="2801" b="1" dirty="0">
                <a:ln w="13462">
                  <a:solidFill>
                    <a:srgbClr val="FFFF00"/>
                  </a:solidFill>
                  <a:prstDash val="solid"/>
                </a:ln>
                <a:noFill/>
                <a:effectLst>
                  <a:outerShdw dist="38100" dir="2700000" algn="bl" rotWithShape="0">
                    <a:schemeClr val="accent5"/>
                  </a:outerShdw>
                  <a:reflection blurRad="6350" stA="50000" endA="300" endPos="50000" dist="60007" dir="5400000" sy="-100000" algn="bl" rotWithShape="0"/>
                </a:effectLst>
              </a:rPr>
              <a:t> By : Sindh Board of Technical Education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3B6AA3-DAAE-4FF2-B523-60DE4F57BCBB}"/>
              </a:ext>
            </a:extLst>
          </p:cNvPr>
          <p:cNvSpPr txBox="1">
            <a:spLocks/>
          </p:cNvSpPr>
          <p:nvPr/>
        </p:nvSpPr>
        <p:spPr>
          <a:xfrm>
            <a:off x="1176400" y="3373974"/>
            <a:ext cx="4267200" cy="138303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1" dirty="0">
                <a:ln>
                  <a:solidFill>
                    <a:srgbClr val="FFC000"/>
                  </a:solidFill>
                </a:ln>
                <a:effectLst>
                  <a:reflection blurRad="6350" stA="50000" endA="300" endPos="50000" dist="60007" dir="5400000" sy="-100000" algn="bl" rotWithShape="0"/>
                </a:effectLst>
              </a:rPr>
              <a:t>Institute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A1B6B2-BF45-43C7-B5D3-1876F575AA0B}"/>
              </a:ext>
            </a:extLst>
          </p:cNvPr>
          <p:cNvSpPr/>
          <p:nvPr/>
        </p:nvSpPr>
        <p:spPr>
          <a:xfrm>
            <a:off x="3218385" y="462419"/>
            <a:ext cx="485722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  <a:reflection blurRad="6350" stA="50000" endA="300" endPos="50000" dist="29997" dir="5400000" sy="-100000" algn="bl" rotWithShape="0"/>
                </a:effectLst>
              </a:rPr>
              <a:t>Wel</a:t>
            </a:r>
            <a:r>
              <a:rPr lang="en-US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  <a:reflection blurRad="6350" stA="50000" endA="300" endPos="50000" dist="29997" dir="5400000" sy="-100000" algn="bl" rotWithShape="0"/>
                </a:effectLst>
              </a:rPr>
              <a:t>come To</a:t>
            </a:r>
            <a:endParaRPr lang="en-US" sz="7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70012" y="364324"/>
            <a:ext cx="10360501" cy="1223963"/>
          </a:xfrm>
        </p:spPr>
        <p:txBody>
          <a:bodyPr>
            <a:normAutofit/>
          </a:bodyPr>
          <a:lstStyle/>
          <a:p>
            <a:r>
              <a:rPr lang="en-US" sz="5400" dirty="0"/>
              <a:t>Information Technology </a:t>
            </a:r>
            <a:r>
              <a:rPr lang="en-US" sz="5400" dirty="0">
                <a:solidFill>
                  <a:srgbClr val="FFC000"/>
                </a:solidFill>
              </a:rPr>
              <a:t>(I.T)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A659AE-ACC8-497A-AD81-6D14948DEADE}"/>
              </a:ext>
            </a:extLst>
          </p:cNvPr>
          <p:cNvSpPr txBox="1"/>
          <p:nvPr/>
        </p:nvSpPr>
        <p:spPr>
          <a:xfrm>
            <a:off x="3908425" y="3916362"/>
            <a:ext cx="184731" cy="523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473F4F0-65ED-4C4B-A138-7B1F46DF372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370012" y="1566952"/>
            <a:ext cx="7924800" cy="372409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15" fontAlgn="t"/>
            <a:br>
              <a:rPr lang="en-US" altLang="en-US" sz="4400" dirty="0">
                <a:solidFill>
                  <a:srgbClr val="8AB4F8"/>
                </a:solidFill>
                <a:cs typeface="Arial" panose="020B0604020202020204" pitchFamily="34" charset="0"/>
                <a:hlinkClick r:id="rId2"/>
              </a:rPr>
            </a:br>
            <a:r>
              <a:rPr lang="en-US" altLang="en-US" sz="3200" dirty="0">
                <a:solidFill>
                  <a:srgbClr val="BDC1C6"/>
                </a:solidFill>
                <a:cs typeface="Arial" panose="020B0604020202020204" pitchFamily="34" charset="0"/>
              </a:rPr>
              <a:t>Information technology (IT) is the use of any computers, storage, networking and other physical devices, infrastructure and processes to create, process, store, secure and exchange all forms of electronic data.</a:t>
            </a:r>
            <a:endParaRPr lang="en-US" alt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71652-21EB-46F8-A11D-FE776E600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095670" y="3733800"/>
            <a:ext cx="3276600" cy="2193347"/>
          </a:xfrm>
          <a:prstGeom prst="roundRect">
            <a:avLst>
              <a:gd name="adj" fmla="val 1192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70012" y="130882"/>
            <a:ext cx="10360501" cy="1223963"/>
          </a:xfrm>
        </p:spPr>
        <p:txBody>
          <a:bodyPr>
            <a:normAutofit/>
          </a:bodyPr>
          <a:lstStyle/>
          <a:p>
            <a:r>
              <a:rPr lang="en-US" sz="5400" dirty="0"/>
              <a:t>Some Of IT Field</a:t>
            </a:r>
            <a:endParaRPr lang="en-US" sz="5400" dirty="0">
              <a:solidFill>
                <a:srgbClr val="FFC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A659AE-ACC8-497A-AD81-6D14948DEADE}"/>
              </a:ext>
            </a:extLst>
          </p:cNvPr>
          <p:cNvSpPr txBox="1"/>
          <p:nvPr/>
        </p:nvSpPr>
        <p:spPr>
          <a:xfrm>
            <a:off x="3908425" y="3916362"/>
            <a:ext cx="184731" cy="523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1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E1431BB-CBD4-4185-A4CE-AA7EB0412C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7154906"/>
              </p:ext>
            </p:extLst>
          </p:nvPr>
        </p:nvGraphicFramePr>
        <p:xfrm>
          <a:off x="1370012" y="2133600"/>
          <a:ext cx="4385586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1FB1578-8DA0-4CDF-BCFB-AFF0231FD9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0000251"/>
              </p:ext>
            </p:extLst>
          </p:nvPr>
        </p:nvGraphicFramePr>
        <p:xfrm>
          <a:off x="6365198" y="2590800"/>
          <a:ext cx="41148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562096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Graphic spid="4" grpId="0">
        <p:bldAsOne/>
      </p:bldGraphic>
      <p:bldGraphic spid="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70012" y="364324"/>
            <a:ext cx="10360501" cy="1223963"/>
          </a:xfrm>
        </p:spPr>
        <p:txBody>
          <a:bodyPr>
            <a:normAutofit/>
          </a:bodyPr>
          <a:lstStyle/>
          <a:p>
            <a:r>
              <a:rPr lang="en-US" sz="5400" dirty="0"/>
              <a:t>Operating System </a:t>
            </a:r>
            <a:r>
              <a:rPr lang="en-US" sz="5400" dirty="0">
                <a:solidFill>
                  <a:srgbClr val="FFC000"/>
                </a:solidFill>
              </a:rPr>
              <a:t>(O.S)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A659AE-ACC8-497A-AD81-6D14948DEADE}"/>
              </a:ext>
            </a:extLst>
          </p:cNvPr>
          <p:cNvSpPr txBox="1"/>
          <p:nvPr/>
        </p:nvSpPr>
        <p:spPr>
          <a:xfrm>
            <a:off x="3908425" y="3916362"/>
            <a:ext cx="184731" cy="523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473F4F0-65ED-4C4B-A138-7B1F46DF372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17612" y="1219200"/>
            <a:ext cx="7162800" cy="47089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15" fontAlgn="t"/>
            <a:br>
              <a:rPr lang="en-US" altLang="en-US" sz="4800" dirty="0">
                <a:solidFill>
                  <a:srgbClr val="8AB4F8"/>
                </a:solidFill>
                <a:cs typeface="Arial" panose="020B0604020202020204" pitchFamily="34" charset="0"/>
                <a:hlinkClick r:id="rId2"/>
              </a:rPr>
            </a:br>
            <a:r>
              <a:rPr lang="en-US" sz="2800" dirty="0"/>
              <a:t>An Operating System (OS) is an interface between a computer user and computer hardware. An operating system is a software which performs all the basic tasks like file management, memory management, process management, handling input and output, and controlling peripheral devices such as disk drives and printers.</a:t>
            </a:r>
            <a:endParaRPr lang="en-US" altLang="en-US" sz="4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4F0B25-0FBD-48ED-89BE-8382356388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80412" y="3429000"/>
            <a:ext cx="3402267" cy="2418291"/>
          </a:xfrm>
          <a:prstGeom prst="roundRect">
            <a:avLst>
              <a:gd name="adj" fmla="val 2750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00348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Down 10">
            <a:extLst>
              <a:ext uri="{FF2B5EF4-FFF2-40B4-BE49-F238E27FC236}">
                <a16:creationId xmlns:a16="http://schemas.microsoft.com/office/drawing/2014/main" id="{6D91FDBD-F4A1-4E7D-AE6C-AB53D94D080A}"/>
              </a:ext>
            </a:extLst>
          </p:cNvPr>
          <p:cNvSpPr/>
          <p:nvPr/>
        </p:nvSpPr>
        <p:spPr>
          <a:xfrm>
            <a:off x="1598612" y="1981200"/>
            <a:ext cx="1295400" cy="2011680"/>
          </a:xfrm>
          <a:prstGeom prst="downArrow">
            <a:avLst>
              <a:gd name="adj1" fmla="val 48154"/>
              <a:gd name="adj2" fmla="val 50000"/>
            </a:avLst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FCC70C-6AE8-4274-A5C7-C08CFBCF9047}"/>
              </a:ext>
            </a:extLst>
          </p:cNvPr>
          <p:cNvSpPr/>
          <p:nvPr/>
        </p:nvSpPr>
        <p:spPr>
          <a:xfrm>
            <a:off x="1217612" y="381000"/>
            <a:ext cx="21689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rgbClr val="FFC000"/>
                  </a:solidFill>
                  <a:prstDash val="solid"/>
                </a:ln>
                <a:noFill/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Level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50FD0E-F157-432A-8EA4-DF1398EE3225}"/>
              </a:ext>
            </a:extLst>
          </p:cNvPr>
          <p:cNvSpPr/>
          <p:nvPr/>
        </p:nvSpPr>
        <p:spPr>
          <a:xfrm>
            <a:off x="751353" y="4669750"/>
            <a:ext cx="29899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rgbClr val="FFC000"/>
                  </a:solidFill>
                  <a:prstDash val="solid"/>
                </a:ln>
                <a:noFill/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MS Office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E727E5-7880-4460-BD39-64E02A2F1E6C}"/>
              </a:ext>
            </a:extLst>
          </p:cNvPr>
          <p:cNvCxnSpPr>
            <a:cxnSpLocks/>
          </p:cNvCxnSpPr>
          <p:nvPr/>
        </p:nvCxnSpPr>
        <p:spPr>
          <a:xfrm>
            <a:off x="4198474" y="5131415"/>
            <a:ext cx="3648538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9035E3-F221-4FF1-A8F9-F7A25D26D60D}"/>
              </a:ext>
            </a:extLst>
          </p:cNvPr>
          <p:cNvCxnSpPr>
            <a:cxnSpLocks/>
          </p:cNvCxnSpPr>
          <p:nvPr/>
        </p:nvCxnSpPr>
        <p:spPr>
          <a:xfrm>
            <a:off x="5789612" y="1143000"/>
            <a:ext cx="0" cy="39884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CFCB28-A693-4CD1-88B1-FB4368047FBC}"/>
              </a:ext>
            </a:extLst>
          </p:cNvPr>
          <p:cNvCxnSpPr>
            <a:cxnSpLocks/>
          </p:cNvCxnSpPr>
          <p:nvPr/>
        </p:nvCxnSpPr>
        <p:spPr>
          <a:xfrm>
            <a:off x="5789612" y="3886200"/>
            <a:ext cx="37338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07537B2-D779-4883-AA03-FE6D6474444A}"/>
              </a:ext>
            </a:extLst>
          </p:cNvPr>
          <p:cNvCxnSpPr>
            <a:cxnSpLocks/>
          </p:cNvCxnSpPr>
          <p:nvPr/>
        </p:nvCxnSpPr>
        <p:spPr>
          <a:xfrm>
            <a:off x="5789612" y="2590800"/>
            <a:ext cx="11811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E4C3E88-8A0B-456E-B423-FF1047EB5B49}"/>
              </a:ext>
            </a:extLst>
          </p:cNvPr>
          <p:cNvCxnSpPr>
            <a:cxnSpLocks/>
          </p:cNvCxnSpPr>
          <p:nvPr/>
        </p:nvCxnSpPr>
        <p:spPr>
          <a:xfrm flipV="1">
            <a:off x="5789612" y="1142999"/>
            <a:ext cx="3352800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FCD401A-FC6C-4EC6-98ED-68DC8F458684}"/>
              </a:ext>
            </a:extLst>
          </p:cNvPr>
          <p:cNvSpPr/>
          <p:nvPr/>
        </p:nvSpPr>
        <p:spPr>
          <a:xfrm>
            <a:off x="9337464" y="758279"/>
            <a:ext cx="176843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noFill/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60000" endA="900" endPos="60000" dist="29997" dir="5400000" sy="-100000" algn="bl" rotWithShape="0"/>
                </a:effectLst>
              </a:rPr>
              <a:t>Access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5D05A4-742A-4522-90FE-994398B8DB31}"/>
              </a:ext>
            </a:extLst>
          </p:cNvPr>
          <p:cNvSpPr/>
          <p:nvPr/>
        </p:nvSpPr>
        <p:spPr>
          <a:xfrm>
            <a:off x="7085012" y="2109432"/>
            <a:ext cx="297805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noFill/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60000" endA="900" endPos="60000" dist="29997" dir="5400000" sy="-100000" algn="bl" rotWithShape="0"/>
                </a:effectLst>
              </a:rPr>
              <a:t>PowerPoint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91E14D-773D-46A6-9B48-3D1153EAE523}"/>
              </a:ext>
            </a:extLst>
          </p:cNvPr>
          <p:cNvSpPr/>
          <p:nvPr/>
        </p:nvSpPr>
        <p:spPr>
          <a:xfrm>
            <a:off x="9640437" y="3429000"/>
            <a:ext cx="139640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noFill/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60000" endA="900" endPos="60000" dist="29997" dir="5400000" sy="-100000" algn="bl" rotWithShape="0"/>
                </a:effectLst>
              </a:rPr>
              <a:t>Excel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09EE28-760D-4DC3-9E2B-1EE2868CDE21}"/>
              </a:ext>
            </a:extLst>
          </p:cNvPr>
          <p:cNvSpPr/>
          <p:nvPr/>
        </p:nvSpPr>
        <p:spPr>
          <a:xfrm>
            <a:off x="8173440" y="4670422"/>
            <a:ext cx="149906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noFill/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60000" endA="900" endPos="60000" dist="29997" dir="5400000" sy="-100000" algn="bl" rotWithShape="0"/>
                </a:effectLst>
              </a:rPr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15" grpId="0"/>
      <p:bldP spid="34" grpId="0"/>
      <p:bldP spid="35" grpId="0"/>
      <p:bldP spid="36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Down 10">
            <a:extLst>
              <a:ext uri="{FF2B5EF4-FFF2-40B4-BE49-F238E27FC236}">
                <a16:creationId xmlns:a16="http://schemas.microsoft.com/office/drawing/2014/main" id="{6D91FDBD-F4A1-4E7D-AE6C-AB53D94D080A}"/>
              </a:ext>
            </a:extLst>
          </p:cNvPr>
          <p:cNvSpPr/>
          <p:nvPr/>
        </p:nvSpPr>
        <p:spPr>
          <a:xfrm rot="10800000">
            <a:off x="1822577" y="2179319"/>
            <a:ext cx="1295400" cy="2011680"/>
          </a:xfrm>
          <a:prstGeom prst="downArrow">
            <a:avLst>
              <a:gd name="adj1" fmla="val 48154"/>
              <a:gd name="adj2" fmla="val 50000"/>
            </a:avLst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FCC70C-6AE8-4274-A5C7-C08CFBCF9047}"/>
              </a:ext>
            </a:extLst>
          </p:cNvPr>
          <p:cNvSpPr/>
          <p:nvPr/>
        </p:nvSpPr>
        <p:spPr>
          <a:xfrm>
            <a:off x="860897" y="600670"/>
            <a:ext cx="35952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rgbClr val="FFC000"/>
                  </a:solidFill>
                  <a:prstDash val="solid"/>
                </a:ln>
                <a:noFill/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Web Design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50FD0E-F157-432A-8EA4-DF1398EE3225}"/>
              </a:ext>
            </a:extLst>
          </p:cNvPr>
          <p:cNvSpPr/>
          <p:nvPr/>
        </p:nvSpPr>
        <p:spPr>
          <a:xfrm>
            <a:off x="1258420" y="4791670"/>
            <a:ext cx="21689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rgbClr val="FFC000"/>
                  </a:solidFill>
                  <a:prstDash val="solid"/>
                </a:ln>
                <a:noFill/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Level 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E727E5-7880-4460-BD39-64E02A2F1E6C}"/>
              </a:ext>
            </a:extLst>
          </p:cNvPr>
          <p:cNvCxnSpPr>
            <a:cxnSpLocks/>
          </p:cNvCxnSpPr>
          <p:nvPr/>
        </p:nvCxnSpPr>
        <p:spPr>
          <a:xfrm>
            <a:off x="4646612" y="1193184"/>
            <a:ext cx="2625786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9035E3-F221-4FF1-A8F9-F7A25D26D60D}"/>
              </a:ext>
            </a:extLst>
          </p:cNvPr>
          <p:cNvCxnSpPr>
            <a:cxnSpLocks/>
          </p:cNvCxnSpPr>
          <p:nvPr/>
        </p:nvCxnSpPr>
        <p:spPr>
          <a:xfrm flipV="1">
            <a:off x="5844346" y="1193185"/>
            <a:ext cx="0" cy="39884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07537B2-D779-4883-AA03-FE6D6474444A}"/>
              </a:ext>
            </a:extLst>
          </p:cNvPr>
          <p:cNvCxnSpPr>
            <a:cxnSpLocks/>
          </p:cNvCxnSpPr>
          <p:nvPr/>
        </p:nvCxnSpPr>
        <p:spPr>
          <a:xfrm>
            <a:off x="5865812" y="2895600"/>
            <a:ext cx="2667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E4C3E88-8A0B-456E-B423-FF1047EB5B49}"/>
              </a:ext>
            </a:extLst>
          </p:cNvPr>
          <p:cNvCxnSpPr>
            <a:cxnSpLocks/>
          </p:cNvCxnSpPr>
          <p:nvPr/>
        </p:nvCxnSpPr>
        <p:spPr>
          <a:xfrm>
            <a:off x="5844346" y="4658143"/>
            <a:ext cx="168578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FCD401A-FC6C-4EC6-98ED-68DC8F458684}"/>
              </a:ext>
            </a:extLst>
          </p:cNvPr>
          <p:cNvSpPr/>
          <p:nvPr/>
        </p:nvSpPr>
        <p:spPr>
          <a:xfrm>
            <a:off x="7530127" y="754559"/>
            <a:ext cx="277441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noFill/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60000" endA="900" endPos="60000" dist="29997" dir="5400000" sy="-100000" algn="bl" rotWithShape="0"/>
                </a:effectLst>
              </a:rPr>
              <a:t>Photoshop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5D05A4-742A-4522-90FE-994398B8DB31}"/>
              </a:ext>
            </a:extLst>
          </p:cNvPr>
          <p:cNvSpPr/>
          <p:nvPr/>
        </p:nvSpPr>
        <p:spPr>
          <a:xfrm>
            <a:off x="8640865" y="2430959"/>
            <a:ext cx="142058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noFill/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60000" endA="900" endPos="60000" dist="29997" dir="5400000" sy="-100000" algn="bl" rotWithShape="0"/>
                </a:effectLst>
              </a:rPr>
              <a:t>Flash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91E14D-773D-46A6-9B48-3D1153EAE523}"/>
              </a:ext>
            </a:extLst>
          </p:cNvPr>
          <p:cNvSpPr/>
          <p:nvPr/>
        </p:nvSpPr>
        <p:spPr>
          <a:xfrm>
            <a:off x="7581891" y="3743742"/>
            <a:ext cx="3538533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noFill/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60000" endA="900" endPos="60000" dist="29997" dir="5400000" sy="-100000" algn="bl" rotWithShape="0"/>
                </a:effectLst>
              </a:rPr>
              <a:t>Dreamweaver</a:t>
            </a:r>
          </a:p>
          <a:p>
            <a:pPr algn="ctr"/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noFill/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60000" endA="900" endPos="60000" dist="29997" dir="5400000" sy="-100000" algn="bl" rotWithShape="0"/>
                </a:effectLst>
              </a:rPr>
              <a:t>OR</a:t>
            </a:r>
          </a:p>
          <a:p>
            <a:pPr algn="ctr"/>
            <a:r>
              <a:rPr lang="en-US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noFill/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60000" endA="900" endPos="60000" dist="29997" dir="5400000" sy="-100000" algn="bl" rotWithShape="0"/>
                </a:effectLst>
              </a:rPr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105144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15" grpId="0"/>
      <p:bldP spid="34" grpId="0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724" y="304800"/>
            <a:ext cx="10360501" cy="1223963"/>
          </a:xfrm>
        </p:spPr>
        <p:txBody>
          <a:bodyPr>
            <a:normAutofit/>
          </a:bodyPr>
          <a:lstStyle/>
          <a:p>
            <a:r>
              <a:rPr lang="en-US" sz="4400" dirty="0"/>
              <a:t>Project Books Of CIT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0344" y="2186940"/>
            <a:ext cx="5078677" cy="2484120"/>
          </a:xfrm>
        </p:spPr>
        <p:txBody>
          <a:bodyPr/>
          <a:lstStyle/>
          <a:p>
            <a:r>
              <a:rPr lang="en-US" dirty="0" err="1"/>
              <a:t>Ms</a:t>
            </a:r>
            <a:r>
              <a:rPr lang="en-US" dirty="0"/>
              <a:t> Word Project Book</a:t>
            </a:r>
          </a:p>
          <a:p>
            <a:r>
              <a:rPr lang="en-US" dirty="0" err="1"/>
              <a:t>Ms</a:t>
            </a:r>
            <a:r>
              <a:rPr lang="en-US" dirty="0"/>
              <a:t> Excel Project Book</a:t>
            </a:r>
          </a:p>
          <a:p>
            <a:r>
              <a:rPr lang="en-US" dirty="0" err="1"/>
              <a:t>Adode</a:t>
            </a:r>
            <a:r>
              <a:rPr lang="en-US" dirty="0"/>
              <a:t> Photoshop </a:t>
            </a:r>
            <a:br>
              <a:rPr lang="en-US" dirty="0"/>
            </a:br>
            <a:r>
              <a:rPr lang="en-US" dirty="0"/>
              <a:t>       Project Book</a:t>
            </a: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81666408"/>
              </p:ext>
            </p:extLst>
          </p:nvPr>
        </p:nvGraphicFramePr>
        <p:xfrm>
          <a:off x="6500813" y="1981200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3E679AD-810B-4622-AA98-684C09DAB5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1657013"/>
              </p:ext>
            </p:extLst>
          </p:nvPr>
        </p:nvGraphicFramePr>
        <p:xfrm>
          <a:off x="1446212" y="720372"/>
          <a:ext cx="10157354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2D69511-8EE1-4048-9DF5-4739BB31A2CD}"/>
              </a:ext>
            </a:extLst>
          </p:cNvPr>
          <p:cNvSpPr/>
          <p:nvPr/>
        </p:nvSpPr>
        <p:spPr>
          <a:xfrm>
            <a:off x="1444624" y="228600"/>
            <a:ext cx="261251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0160">
                  <a:solidFill>
                    <a:srgbClr val="FFC000"/>
                  </a:solidFill>
                  <a:prstDash val="solid"/>
                </a:ln>
                <a:noFill/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Level 1</a:t>
            </a:r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20EC646-EA0C-4190-A62E-5DB1F02A07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>
                                            <p:graphicEl>
                                              <a:dgm id="{C20EC646-EA0C-4190-A62E-5DB1F02A07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graphicEl>
                                              <a:dgm id="{C20EC646-EA0C-4190-A62E-5DB1F02A07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graphicEl>
                                              <a:dgm id="{C20EC646-EA0C-4190-A62E-5DB1F02A07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>
                                            <p:graphicEl>
                                              <a:dgm id="{C20EC646-EA0C-4190-A62E-5DB1F02A07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17835D0-9622-4941-ACF5-1CDE976402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graphicEl>
                                              <a:dgm id="{017835D0-9622-4941-ACF5-1CDE976402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graphicEl>
                                              <a:dgm id="{017835D0-9622-4941-ACF5-1CDE976402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graphicEl>
                                              <a:dgm id="{017835D0-9622-4941-ACF5-1CDE976402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>
                                            <p:graphicEl>
                                              <a:dgm id="{017835D0-9622-4941-ACF5-1CDE976402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62577C9-0B00-4DD4-8251-13F1C4EAC9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graphicEl>
                                              <a:dgm id="{E62577C9-0B00-4DD4-8251-13F1C4EAC9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graphicEl>
                                              <a:dgm id="{E62577C9-0B00-4DD4-8251-13F1C4EAC9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graphicEl>
                                              <a:dgm id="{E62577C9-0B00-4DD4-8251-13F1C4EAC9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graphicEl>
                                              <a:dgm id="{E62577C9-0B00-4DD4-8251-13F1C4EAC9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997405A-2C54-4DC0-8F11-77E53A4BB5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graphicEl>
                                              <a:dgm id="{B997405A-2C54-4DC0-8F11-77E53A4BB5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graphicEl>
                                              <a:dgm id="{B997405A-2C54-4DC0-8F11-77E53A4BB5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graphicEl>
                                              <a:dgm id="{B997405A-2C54-4DC0-8F11-77E53A4BB5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graphicEl>
                                              <a:dgm id="{B997405A-2C54-4DC0-8F11-77E53A4BB5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FE23318-8178-44A7-BD40-F6B383751C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graphicEl>
                                              <a:dgm id="{AFE23318-8178-44A7-BD40-F6B383751C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graphicEl>
                                              <a:dgm id="{AFE23318-8178-44A7-BD40-F6B383751C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graphicEl>
                                              <a:dgm id="{AFE23318-8178-44A7-BD40-F6B383751C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graphicEl>
                                              <a:dgm id="{AFE23318-8178-44A7-BD40-F6B383751C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A409CFB-A8E4-4CFA-AAC1-EA678BB1D7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graphicEl>
                                              <a:dgm id="{2A409CFB-A8E4-4CFA-AAC1-EA678BB1D7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graphicEl>
                                              <a:dgm id="{2A409CFB-A8E4-4CFA-AAC1-EA678BB1D7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graphicEl>
                                              <a:dgm id="{2A409CFB-A8E4-4CFA-AAC1-EA678BB1D7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>
                                            <p:graphicEl>
                                              <a:dgm id="{2A409CFB-A8E4-4CFA-AAC1-EA678BB1D7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C27F981-32EE-4E01-8E89-F3B0067CC4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graphicEl>
                                              <a:dgm id="{6C27F981-32EE-4E01-8E89-F3B0067CC4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graphicEl>
                                              <a:dgm id="{6C27F981-32EE-4E01-8E89-F3B0067CC4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graphicEl>
                                              <a:dgm id="{6C27F981-32EE-4E01-8E89-F3B0067CC4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>
                                            <p:graphicEl>
                                              <a:dgm id="{6C27F981-32EE-4E01-8E89-F3B0067CC4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131A8E4-EEE5-4450-B7A4-5ED4FD239C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graphicEl>
                                              <a:dgm id="{2131A8E4-EEE5-4450-B7A4-5ED4FD239C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graphicEl>
                                              <a:dgm id="{2131A8E4-EEE5-4450-B7A4-5ED4FD239C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graphicEl>
                                              <a:dgm id="{2131A8E4-EEE5-4450-B7A4-5ED4FD239C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>
                                            <p:graphicEl>
                                              <a:dgm id="{2131A8E4-EEE5-4450-B7A4-5ED4FD239C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6935754-DC37-4611-8F53-108A79283A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graphicEl>
                                              <a:dgm id="{26935754-DC37-4611-8F53-108A79283A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graphicEl>
                                              <a:dgm id="{26935754-DC37-4611-8F53-108A79283A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graphicEl>
                                              <a:dgm id="{26935754-DC37-4611-8F53-108A79283A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>
                                            <p:graphicEl>
                                              <a:dgm id="{26935754-DC37-4611-8F53-108A79283A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EEAC0DF-66BC-4A86-AF8F-5E74B10731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>
                                            <p:graphicEl>
                                              <a:dgm id="{EEEAC0DF-66BC-4A86-AF8F-5E74B10731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>
                                            <p:graphicEl>
                                              <a:dgm id="{EEEAC0DF-66BC-4A86-AF8F-5E74B10731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graphicEl>
                                              <a:dgm id="{EEEAC0DF-66BC-4A86-AF8F-5E74B10731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">
                                            <p:graphicEl>
                                              <a:dgm id="{EEEAC0DF-66BC-4A86-AF8F-5E74B10731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313FD5A-98A0-45CD-A07B-1D3E8C1B59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">
                                            <p:graphicEl>
                                              <a:dgm id="{D313FD5A-98A0-45CD-A07B-1D3E8C1B59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>
                                            <p:graphicEl>
                                              <a:dgm id="{D313FD5A-98A0-45CD-A07B-1D3E8C1B59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>
                                            <p:graphicEl>
                                              <a:dgm id="{D313FD5A-98A0-45CD-A07B-1D3E8C1B59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>
                                            <p:graphicEl>
                                              <a:dgm id="{D313FD5A-98A0-45CD-A07B-1D3E8C1B59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7968AED-4FB6-4445-9741-D52504F914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>
                                            <p:graphicEl>
                                              <a:dgm id="{07968AED-4FB6-4445-9741-D52504F914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>
                                            <p:graphicEl>
                                              <a:dgm id="{07968AED-4FB6-4445-9741-D52504F914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>
                                            <p:graphicEl>
                                              <a:dgm id="{07968AED-4FB6-4445-9741-D52504F914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graphicEl>
                                              <a:dgm id="{07968AED-4FB6-4445-9741-D52504F914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lvlAtOnc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2D69511-8EE1-4048-9DF5-4739BB31A2CD}"/>
              </a:ext>
            </a:extLst>
          </p:cNvPr>
          <p:cNvSpPr/>
          <p:nvPr/>
        </p:nvSpPr>
        <p:spPr>
          <a:xfrm>
            <a:off x="1246504" y="337176"/>
            <a:ext cx="261251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0160">
                  <a:solidFill>
                    <a:srgbClr val="FFC000"/>
                  </a:solidFill>
                  <a:prstDash val="solid"/>
                </a:ln>
                <a:noFill/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Level 2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ADEE422-817F-483C-95D7-2897D0812B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1847517"/>
              </p:ext>
            </p:extLst>
          </p:nvPr>
        </p:nvGraphicFramePr>
        <p:xfrm>
          <a:off x="1217612" y="1329024"/>
          <a:ext cx="10439399" cy="519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259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1AD1F78-C141-442F-9CCC-DB05DFB05C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graphicEl>
                                              <a:dgm id="{21AD1F78-C141-442F-9CCC-DB05DFB05C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graphicEl>
                                              <a:dgm id="{21AD1F78-C141-442F-9CCC-DB05DFB05C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graphicEl>
                                              <a:dgm id="{21AD1F78-C141-442F-9CCC-DB05DFB05C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graphicEl>
                                              <a:dgm id="{21AD1F78-C141-442F-9CCC-DB05DFB05C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23A1D07-DA85-4765-A691-0ADA7DC9C9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graphicEl>
                                              <a:dgm id="{A23A1D07-DA85-4765-A691-0ADA7DC9C9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graphicEl>
                                              <a:dgm id="{A23A1D07-DA85-4765-A691-0ADA7DC9C9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graphicEl>
                                              <a:dgm id="{A23A1D07-DA85-4765-A691-0ADA7DC9C9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>
                                            <p:graphicEl>
                                              <a:dgm id="{A23A1D07-DA85-4765-A691-0ADA7DC9C9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A4068BC-0A3A-4A46-8D67-949F11F51A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graphicEl>
                                              <a:dgm id="{5A4068BC-0A3A-4A46-8D67-949F11F51A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graphicEl>
                                              <a:dgm id="{5A4068BC-0A3A-4A46-8D67-949F11F51A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graphicEl>
                                              <a:dgm id="{5A4068BC-0A3A-4A46-8D67-949F11F51A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graphicEl>
                                              <a:dgm id="{5A4068BC-0A3A-4A46-8D67-949F11F51A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2701C4A-96C3-4D8D-B0A2-5B1E45B25C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graphicEl>
                                              <a:dgm id="{22701C4A-96C3-4D8D-B0A2-5B1E45B25C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graphicEl>
                                              <a:dgm id="{22701C4A-96C3-4D8D-B0A2-5B1E45B25C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graphicEl>
                                              <a:dgm id="{22701C4A-96C3-4D8D-B0A2-5B1E45B25C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graphicEl>
                                              <a:dgm id="{22701C4A-96C3-4D8D-B0A2-5B1E45B25C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380657E-DB95-49A4-84B3-B1F7CD7AE9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graphicEl>
                                              <a:dgm id="{2380657E-DB95-49A4-84B3-B1F7CD7AE9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graphicEl>
                                              <a:dgm id="{2380657E-DB95-49A4-84B3-B1F7CD7AE9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graphicEl>
                                              <a:dgm id="{2380657E-DB95-49A4-84B3-B1F7CD7AE9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graphicEl>
                                              <a:dgm id="{2380657E-DB95-49A4-84B3-B1F7CD7AE9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5023FDB-8093-4CD7-9353-87E78D00F9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graphicEl>
                                              <a:dgm id="{75023FDB-8093-4CD7-9353-87E78D00F9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graphicEl>
                                              <a:dgm id="{75023FDB-8093-4CD7-9353-87E78D00F9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graphicEl>
                                              <a:dgm id="{75023FDB-8093-4CD7-9353-87E78D00F9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graphicEl>
                                              <a:dgm id="{75023FDB-8093-4CD7-9353-87E78D00F9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D47D3FA-9810-4FD8-98A6-EF5B0D4DAF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graphicEl>
                                              <a:dgm id="{BD47D3FA-9810-4FD8-98A6-EF5B0D4DAF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graphicEl>
                                              <a:dgm id="{BD47D3FA-9810-4FD8-98A6-EF5B0D4DAF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graphicEl>
                                              <a:dgm id="{BD47D3FA-9810-4FD8-98A6-EF5B0D4DAF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>
                                            <p:graphicEl>
                                              <a:dgm id="{BD47D3FA-9810-4FD8-98A6-EF5B0D4DAF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B90505F-3D21-4882-B2CE-C60973325C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graphicEl>
                                              <a:dgm id="{6B90505F-3D21-4882-B2CE-C60973325C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graphicEl>
                                              <a:dgm id="{6B90505F-3D21-4882-B2CE-C60973325C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graphicEl>
                                              <a:dgm id="{6B90505F-3D21-4882-B2CE-C60973325C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>
                                            <p:graphicEl>
                                              <a:dgm id="{6B90505F-3D21-4882-B2CE-C60973325C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4A6F1EC-C6D0-4D1F-9E75-FFA30AEB04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graphicEl>
                                              <a:dgm id="{14A6F1EC-C6D0-4D1F-9E75-FFA30AEB04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graphicEl>
                                              <a:dgm id="{14A6F1EC-C6D0-4D1F-9E75-FFA30AEB04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graphicEl>
                                              <a:dgm id="{14A6F1EC-C6D0-4D1F-9E75-FFA30AEB04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">
                                            <p:graphicEl>
                                              <a:dgm id="{14A6F1EC-C6D0-4D1F-9E75-FFA30AEB04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75784DB-24CB-43CC-BF48-17B06488B9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graphicEl>
                                              <a:dgm id="{975784DB-24CB-43CC-BF48-17B06488B9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graphicEl>
                                              <a:dgm id="{975784DB-24CB-43CC-BF48-17B06488B9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graphicEl>
                                              <a:dgm id="{975784DB-24CB-43CC-BF48-17B06488B9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>
                                            <p:graphicEl>
                                              <a:dgm id="{975784DB-24CB-43CC-BF48-17B06488B9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CA9952A-48A5-4786-A722-36FACFA95D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>
                                            <p:graphicEl>
                                              <a:dgm id="{1CA9952A-48A5-4786-A722-36FACFA95D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>
                                            <p:graphicEl>
                                              <a:dgm id="{1CA9952A-48A5-4786-A722-36FACFA95D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>
                                            <p:graphicEl>
                                              <a:dgm id="{1CA9952A-48A5-4786-A722-36FACFA95D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graphicEl>
                                              <a:dgm id="{1CA9952A-48A5-4786-A722-36FACFA95D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2371C98-2DCA-40BC-A93E-5C0909C0C0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>
                                            <p:graphicEl>
                                              <a:dgm id="{A2371C98-2DCA-40BC-A93E-5C0909C0C0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">
                                            <p:graphicEl>
                                              <a:dgm id="{A2371C98-2DCA-40BC-A93E-5C0909C0C0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">
                                            <p:graphicEl>
                                              <a:dgm id="{A2371C98-2DCA-40BC-A93E-5C0909C0C0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">
                                            <p:graphicEl>
                                              <a:dgm id="{A2371C98-2DCA-40BC-A93E-5C0909C0C0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/>
        </p:bldSub>
      </p:bldGraphic>
    </p:bld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163</TotalTime>
  <Words>225</Words>
  <Application>Microsoft Office PowerPoint</Application>
  <PresentationFormat>Custom</PresentationFormat>
  <Paragraphs>60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Tech 16x9</vt:lpstr>
      <vt:lpstr>Global Computer</vt:lpstr>
      <vt:lpstr>Information Technology (I.T)</vt:lpstr>
      <vt:lpstr>Some Of IT Field</vt:lpstr>
      <vt:lpstr>Operating System (O.S)</vt:lpstr>
      <vt:lpstr>PowerPoint Presentation</vt:lpstr>
      <vt:lpstr>PowerPoint Presentation</vt:lpstr>
      <vt:lpstr>Project Books Of CIT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Computer</dc:title>
  <dc:creator>Sitpros</dc:creator>
  <cp:lastModifiedBy>Sitpros</cp:lastModifiedBy>
  <cp:revision>15</cp:revision>
  <dcterms:created xsi:type="dcterms:W3CDTF">2022-03-30T10:29:57Z</dcterms:created>
  <dcterms:modified xsi:type="dcterms:W3CDTF">2022-04-04T08:01:52Z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