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81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8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094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14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60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3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02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28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0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8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4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7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0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2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1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3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9" y="2092260"/>
            <a:ext cx="12192000" cy="20676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Felix Titling" panose="04060505060202020A04" pitchFamily="82" charset="0"/>
              </a:rPr>
              <a:t>All courses just in 55,000 </a:t>
            </a:r>
            <a:br>
              <a:rPr lang="en-US" sz="3600" dirty="0" smtClean="0">
                <a:latin typeface="Felix Titling" panose="04060505060202020A04" pitchFamily="82" charset="0"/>
              </a:rPr>
            </a:br>
            <a:r>
              <a:rPr lang="en-US" sz="3600" dirty="0" smtClean="0">
                <a:latin typeface="Felix Titling" panose="04060505060202020A04" pitchFamily="82" charset="0"/>
              </a:rPr>
              <a:t>only in 18 months</a:t>
            </a:r>
            <a:endParaRPr lang="en-US" sz="3600" dirty="0">
              <a:latin typeface="Felix Titling" panose="04060505060202020A04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217" y="1303970"/>
            <a:ext cx="2241750" cy="12609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8546"/>
            <a:ext cx="2377964" cy="133760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" r="10375" b="2770"/>
          <a:stretch/>
        </p:blipFill>
        <p:spPr>
          <a:xfrm>
            <a:off x="9865217" y="4686697"/>
            <a:ext cx="2122532" cy="1914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0" y="917681"/>
            <a:ext cx="2033563" cy="20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27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Felix Titling</vt:lpstr>
      <vt:lpstr>Garamond</vt:lpstr>
      <vt:lpstr>Organic</vt:lpstr>
      <vt:lpstr>All courses just in 55,000  only in 18 months</vt:lpstr>
    </vt:vector>
  </TitlesOfParts>
  <Company>Saylani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Provide Best #ComputerEducation</dc:title>
  <dc:creator>GhulamMTSiddqui</dc:creator>
  <cp:lastModifiedBy>GhulamMTSiddqui</cp:lastModifiedBy>
  <cp:revision>4</cp:revision>
  <dcterms:created xsi:type="dcterms:W3CDTF">2016-05-26T09:58:23Z</dcterms:created>
  <dcterms:modified xsi:type="dcterms:W3CDTF">2016-06-01T19:48:26Z</dcterms:modified>
</cp:coreProperties>
</file>