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02" y="0"/>
            <a:ext cx="11101028" cy="71731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Felix Titling" panose="04060505060202020A04" pitchFamily="82" charset="0"/>
              </a:rPr>
              <a:t>We Provide Best #ComputerEducation</a:t>
            </a:r>
            <a:endParaRPr lang="en-US" sz="4400" dirty="0">
              <a:latin typeface="Felix Titling" panose="04060505060202020A04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55" y="917681"/>
            <a:ext cx="4108361" cy="23109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06" y="4126402"/>
            <a:ext cx="4108361" cy="23109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r="10375" b="2770"/>
          <a:stretch/>
        </p:blipFill>
        <p:spPr>
          <a:xfrm>
            <a:off x="7583174" y="3321537"/>
            <a:ext cx="3696237" cy="33340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54" y="717316"/>
            <a:ext cx="3057461" cy="30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77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Felix Titling</vt:lpstr>
      <vt:lpstr>Wingdings 3</vt:lpstr>
      <vt:lpstr>Wisp</vt:lpstr>
      <vt:lpstr>We Provide Best #ComputerEducation</vt:lpstr>
    </vt:vector>
  </TitlesOfParts>
  <Company>Saylani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Provide Best #ComputerEducation</dc:title>
  <dc:creator>GhulamMTSiddqui</dc:creator>
  <cp:lastModifiedBy>GhulamMTSiddqui</cp:lastModifiedBy>
  <cp:revision>3</cp:revision>
  <dcterms:created xsi:type="dcterms:W3CDTF">2016-05-26T09:58:23Z</dcterms:created>
  <dcterms:modified xsi:type="dcterms:W3CDTF">2016-05-26T10:09:26Z</dcterms:modified>
</cp:coreProperties>
</file>