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F4A5-240C-B5C8-534D-BA3F65F0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FE7E1-CA49-C1B2-013C-0592CB1B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7B18-8214-7EAB-B2C1-6B7C09D6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3A6A-A2D6-078D-17AA-22349738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082-C047-9BEC-E8A8-A72735E8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C616-FD3C-01CE-0888-1C8B532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CB15-55B9-F5DB-4E00-B8789224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F91-B0CE-48CC-E5D9-64E7F2B3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340A-065E-C0D4-A278-37FBE3EA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4F7F-C9B8-EDF0-081B-F00A2A29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B71D7-60F1-B863-AD9E-824E8B399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BBD7F-E2CC-F44A-652B-C5318762F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88B3-7DFE-40C9-98AD-CE80136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F0EA-DE98-7D7A-B187-A9648476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504C-AAC4-D6DB-7BE7-244ACFE9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7906-1D75-0F83-7BEC-B32BD2A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4E6D-98CD-410B-F3AE-555C95FE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FF69-4175-FEB7-D84D-2A8C84D9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280E-544B-A09E-91D8-9625C2E3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63F2-87D3-F408-03FF-D79EE11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6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2C49-B937-DE89-D36F-589BE42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1B93-5394-C586-2B76-2555A01D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BEE7-43B1-9E8E-E562-EA1F379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A670-FFA6-E7BF-9E3A-00A7FD42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5042-BBDC-6A8E-3197-D5B41031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3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639E-7DB0-940D-AE8C-CD1FA634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F571-174B-8514-2C78-9C9DF262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18151-F70B-5DEA-568F-16E9A840F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9115-93E5-7AB3-0391-FA65017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70571-C365-FF23-3CEA-B5561FF6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7B65-8864-E81B-7EDC-773A9036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3E76-D4FB-4BC5-509C-83BAF863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4B6C3-FB1F-9B4D-3614-3024CD3D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CF88-6C81-424C-8F78-57106B76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075A-C620-6E82-6CCA-B8BCE277D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CA9F3-8804-E85A-1A2C-6769F52E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F8EA1-DD8B-87E2-3F59-7274740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A606B-6C7E-2D79-7C62-BC599AC1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AB5F-B63B-CA9B-3CF2-6059CDC0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3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AD47-D50E-2075-4BC7-1A5DBBEC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191A-5559-774A-2583-B5BA7A28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F8285-AF33-4504-365D-8713E937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AFB9F-E48A-70A3-A9FB-1330995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0C7AA-0236-29FE-398B-ECE54F98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06DFC-9A93-699B-80AB-B7B3FEF7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D168-B459-CE62-847A-25B51E6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A3D6-ECD9-CB17-823E-ED295D9C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904D-6F78-268C-FF5B-5244C458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BE4FF-0635-DA5E-10DA-13C62460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03CEA-7AE4-C600-CB05-13D128CC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996C-94F9-836C-C0AD-4C156EF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1529-070B-BC75-B39C-25222A2D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1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CFBE-C6CE-A30A-8104-A72A5C8E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E0D8A-2C9B-7F53-3541-2026CD535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8EC5-D624-44A0-8E73-B0E01973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FC93-8D9B-221A-AE5B-69B576C4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F2231-D0FF-4F05-D14A-938A19E2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5CA6-E7AC-0822-D929-C6DEEC7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2BC24-7434-0AC7-2BFF-9408E3C2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8A4-1756-FDD9-0C85-6B649BA4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C04C-D568-5752-C0D8-6CF9830CD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539B-2612-4F8E-802F-6589E99AB72F}" type="datetimeFigureOut">
              <a:rPr lang="en-IN" smtClean="0"/>
              <a:t>25/09/2023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409E-52A3-A373-C06C-D707EF046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FD11-9D4A-EB15-247C-3EC532228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72CB-0274-4FB4-A1AF-803564354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D64060-8D0E-DE07-98C4-6E699121FC05}"/>
              </a:ext>
            </a:extLst>
          </p:cNvPr>
          <p:cNvSpPr txBox="1">
            <a:spLocks/>
          </p:cNvSpPr>
          <p:nvPr/>
        </p:nvSpPr>
        <p:spPr>
          <a:xfrm>
            <a:off x="1389369" y="277842"/>
            <a:ext cx="8229600" cy="483669"/>
          </a:xfrm>
          <a:prstGeom prst="rect">
            <a:avLst/>
          </a:prstGeom>
        </p:spPr>
        <p:txBody>
          <a:bodyPr vert="horz" wrap="square" lIns="0" tIns="5227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2800" spc="-75">
                <a:solidFill>
                  <a:schemeClr val="bg1"/>
                </a:solidFill>
              </a:rPr>
              <a:t> </a:t>
            </a:r>
            <a:endParaRPr lang="en-US" sz="2800" spc="-75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3A52F9-CAEF-2BB4-C24C-3005884C89AA}"/>
              </a:ext>
            </a:extLst>
          </p:cNvPr>
          <p:cNvSpPr txBox="1">
            <a:spLocks/>
          </p:cNvSpPr>
          <p:nvPr/>
        </p:nvSpPr>
        <p:spPr bwMode="auto">
          <a:xfrm>
            <a:off x="1421236" y="365135"/>
            <a:ext cx="9073008" cy="332656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Arial Unicode MS" pitchFamily="34" charset="-128"/>
                <a:cs typeface="Arial Unicode MS" pitchFamily="34" charset="-128"/>
              </a:rPr>
              <a:t>Solid Edge Part &amp; Assembly Physical Property feature enabling</a:t>
            </a:r>
            <a:endParaRPr lang="en-US" altLang="en-US" sz="2200" kern="1200" dirty="0">
              <a:solidFill>
                <a:srgbClr val="FFC000"/>
              </a:solidFill>
              <a:highlight>
                <a:srgbClr val="000080"/>
              </a:highlight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3D8C0-5A09-E195-A795-6C25D090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40" y="3292311"/>
            <a:ext cx="3425000" cy="2659182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618DBDB-DE3B-FBB5-4CB0-606F177B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1117"/>
              </p:ext>
            </p:extLst>
          </p:nvPr>
        </p:nvGraphicFramePr>
        <p:xfrm>
          <a:off x="1461940" y="888291"/>
          <a:ext cx="4572000" cy="3165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739">
                  <a:extLst>
                    <a:ext uri="{9D8B030D-6E8A-4147-A177-3AD203B41FA5}">
                      <a16:colId xmlns:a16="http://schemas.microsoft.com/office/drawing/2014/main" val="386878023"/>
                    </a:ext>
                  </a:extLst>
                </a:gridCol>
                <a:gridCol w="3114261">
                  <a:extLst>
                    <a:ext uri="{9D8B030D-6E8A-4147-A177-3AD203B41FA5}">
                      <a16:colId xmlns:a16="http://schemas.microsoft.com/office/drawing/2014/main" val="2381690919"/>
                    </a:ext>
                  </a:extLst>
                </a:gridCol>
              </a:tblGrid>
              <a:tr h="362518">
                <a:tc>
                  <a:txBody>
                    <a:bodyPr/>
                    <a:lstStyle/>
                    <a:p>
                      <a:r>
                        <a:rPr lang="en-IN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 tool for automatic Ticked on “Update On File Save” property of solid edge part</a:t>
                      </a:r>
                      <a:r>
                        <a:rPr lang="en-IN" sz="1200" baseline="0" dirty="0"/>
                        <a:t> &amp; </a:t>
                      </a:r>
                      <a:r>
                        <a:rPr lang="en-IN" sz="1200" dirty="0"/>
                        <a:t>assembly Physical property using macro.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604544"/>
                  </a:ext>
                </a:extLst>
              </a:tr>
              <a:tr h="266795">
                <a:tc>
                  <a:txBody>
                    <a:bodyPr/>
                    <a:lstStyle/>
                    <a:p>
                      <a:r>
                        <a:rPr lang="en-IN" sz="1200" dirty="0"/>
                        <a:t>Areas Impacted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Solid edge Part </a:t>
                      </a:r>
                      <a:r>
                        <a:rPr lang="en-IN" sz="1200" baseline="0" dirty="0"/>
                        <a:t>Model/assembly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08069"/>
                  </a:ext>
                </a:extLst>
              </a:tr>
              <a:tr h="507526">
                <a:tc>
                  <a:txBody>
                    <a:bodyPr/>
                    <a:lstStyle/>
                    <a:p>
                      <a:r>
                        <a:rPr lang="en-IN" sz="1200" dirty="0"/>
                        <a:t>Core Issues to be addressed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aseline="0" dirty="0"/>
                        <a:t>Manual Checks input in all parts and sub assemblies was required for proper updation of weight  of part &amp; assembly file.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41294"/>
                  </a:ext>
                </a:extLst>
              </a:tr>
              <a:tr h="507526">
                <a:tc>
                  <a:txBody>
                    <a:bodyPr/>
                    <a:lstStyle/>
                    <a:p>
                      <a:r>
                        <a:rPr lang="en-IN" sz="1200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IN" sz="1200" dirty="0"/>
                        <a:t>Automatic update weight when part modifies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IN" sz="1200" dirty="0"/>
                        <a:t>Less</a:t>
                      </a:r>
                      <a:r>
                        <a:rPr lang="en-IN" sz="1200" baseline="0" dirty="0"/>
                        <a:t> mis-matching in total weight in E-BOM, So no. of revision can be minimised.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49183"/>
                  </a:ext>
                </a:extLst>
              </a:tr>
              <a:tr h="330674">
                <a:tc>
                  <a:txBody>
                    <a:bodyPr/>
                    <a:lstStyle/>
                    <a:p>
                      <a:r>
                        <a:rPr lang="en-IN" sz="1200" dirty="0"/>
                        <a:t>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/>
                        <a:t>MS</a:t>
                      </a:r>
                      <a:r>
                        <a:rPr lang="en-IN" sz="1200" baseline="0" dirty="0"/>
                        <a:t> Excel VBA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19209"/>
                  </a:ext>
                </a:extLst>
              </a:tr>
              <a:tr h="266795">
                <a:tc>
                  <a:txBody>
                    <a:bodyPr/>
                    <a:lstStyle/>
                    <a:p>
                      <a:r>
                        <a:rPr lang="en-IN" sz="1200" dirty="0"/>
                        <a:t>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200" dirty="0"/>
                        <a:t>Yes, All</a:t>
                      </a:r>
                      <a:r>
                        <a:rPr lang="en-IN" sz="1200" baseline="0" dirty="0"/>
                        <a:t> solid edge files except Draft and Config. files Can be listed at once(one click of button)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128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262C634-45AC-0B4F-C5BA-DB4B34EA9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39"/>
          <a:stretch/>
        </p:blipFill>
        <p:spPr>
          <a:xfrm>
            <a:off x="2528740" y="4621902"/>
            <a:ext cx="3581400" cy="2042866"/>
          </a:xfrm>
          <a:prstGeom prst="rect">
            <a:avLst/>
          </a:prstGeom>
        </p:spPr>
      </p:pic>
      <p:sp>
        <p:nvSpPr>
          <p:cNvPr id="9" name="Down Arrow 10">
            <a:extLst>
              <a:ext uri="{FF2B5EF4-FFF2-40B4-BE49-F238E27FC236}">
                <a16:creationId xmlns:a16="http://schemas.microsoft.com/office/drawing/2014/main" id="{F8447928-788F-1771-4508-087A69140306}"/>
              </a:ext>
            </a:extLst>
          </p:cNvPr>
          <p:cNvSpPr/>
          <p:nvPr/>
        </p:nvSpPr>
        <p:spPr>
          <a:xfrm>
            <a:off x="8700940" y="300434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-Up Arrow 13">
            <a:extLst>
              <a:ext uri="{FF2B5EF4-FFF2-40B4-BE49-F238E27FC236}">
                <a16:creationId xmlns:a16="http://schemas.microsoft.com/office/drawing/2014/main" id="{66138DBE-424B-84F8-43C0-07196645F949}"/>
              </a:ext>
            </a:extLst>
          </p:cNvPr>
          <p:cNvSpPr/>
          <p:nvPr/>
        </p:nvSpPr>
        <p:spPr>
          <a:xfrm>
            <a:off x="6948340" y="6035511"/>
            <a:ext cx="990600" cy="4572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A9B9F-D974-EB3C-E6A1-622C8119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40" y="861478"/>
            <a:ext cx="3200400" cy="2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Ghulam Nizamuddin</dc:creator>
  <cp:lastModifiedBy>Ghulam Nizamuddin</cp:lastModifiedBy>
  <cp:revision>1</cp:revision>
  <dcterms:created xsi:type="dcterms:W3CDTF">2023-09-25T05:02:31Z</dcterms:created>
  <dcterms:modified xsi:type="dcterms:W3CDTF">2023-09-25T05:03:15Z</dcterms:modified>
</cp:coreProperties>
</file>