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0" r:id="rId3"/>
    <p:sldId id="257" r:id="rId4"/>
    <p:sldId id="258" r:id="rId5"/>
    <p:sldId id="262" r:id="rId6"/>
    <p:sldId id="270" r:id="rId7"/>
    <p:sldId id="263" r:id="rId8"/>
    <p:sldId id="266" r:id="rId9"/>
    <p:sldId id="264" r:id="rId10"/>
    <p:sldId id="269" r:id="rId11"/>
    <p:sldId id="268" r:id="rId12"/>
    <p:sldId id="265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E95BDE-6DE9-452F-91A1-74BFF4F3B720}" v="2832" dt="2018-06-18T17:01:27.2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1" autoAdjust="0"/>
    <p:restoredTop sz="85814" autoAdjust="0"/>
  </p:normalViewPr>
  <p:slideViewPr>
    <p:cSldViewPr snapToGrid="0">
      <p:cViewPr varScale="1">
        <p:scale>
          <a:sx n="117" d="100"/>
          <a:sy n="117" d="100"/>
        </p:scale>
        <p:origin x="84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5" d="100"/>
          <a:sy n="125" d="100"/>
        </p:scale>
        <p:origin x="4930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 Kuehfus" userId="453d022f19b6df9a" providerId="LiveId" clId="{ABE95BDE-6DE9-452F-91A1-74BFF4F3B720}"/>
    <pc:docChg chg="custSel addSld delSld modSld sldOrd">
      <pc:chgData name="Rob Kuehfus" userId="453d022f19b6df9a" providerId="LiveId" clId="{ABE95BDE-6DE9-452F-91A1-74BFF4F3B720}" dt="2018-06-18T17:01:27.282" v="2821" actId="20577"/>
      <pc:docMkLst>
        <pc:docMk/>
      </pc:docMkLst>
      <pc:sldChg chg="delSp modSp modNotesTx">
        <pc:chgData name="Rob Kuehfus" userId="453d022f19b6df9a" providerId="LiveId" clId="{ABE95BDE-6DE9-452F-91A1-74BFF4F3B720}" dt="2018-06-18T16:49:28.256" v="2332" actId="20577"/>
        <pc:sldMkLst>
          <pc:docMk/>
          <pc:sldMk cId="3353185689" sldId="257"/>
        </pc:sldMkLst>
        <pc:spChg chg="mod">
          <ac:chgData name="Rob Kuehfus" userId="453d022f19b6df9a" providerId="LiveId" clId="{ABE95BDE-6DE9-452F-91A1-74BFF4F3B720}" dt="2018-06-18T16:49:28.256" v="2332" actId="20577"/>
          <ac:spMkLst>
            <pc:docMk/>
            <pc:sldMk cId="3353185689" sldId="257"/>
            <ac:spMk id="3" creationId="{AF88C286-9C1B-475A-8D11-F4C61E9EB7A9}"/>
          </ac:spMkLst>
        </pc:spChg>
        <pc:picChg chg="del">
          <ac:chgData name="Rob Kuehfus" userId="453d022f19b6df9a" providerId="LiveId" clId="{ABE95BDE-6DE9-452F-91A1-74BFF4F3B720}" dt="2018-06-05T15:58:37.999" v="790" actId="478"/>
          <ac:picMkLst>
            <pc:docMk/>
            <pc:sldMk cId="3353185689" sldId="257"/>
            <ac:picMk id="4" creationId="{44A23672-93E8-4A3F-AFBE-7C6818EE80DE}"/>
          </ac:picMkLst>
        </pc:picChg>
      </pc:sldChg>
      <pc:sldChg chg="addSp delSp modSp">
        <pc:chgData name="Rob Kuehfus" userId="453d022f19b6df9a" providerId="LiveId" clId="{ABE95BDE-6DE9-452F-91A1-74BFF4F3B720}" dt="2018-06-11T15:18:13.151" v="1211" actId="478"/>
        <pc:sldMkLst>
          <pc:docMk/>
          <pc:sldMk cId="2888112561" sldId="258"/>
        </pc:sldMkLst>
        <pc:spChg chg="add del mod">
          <ac:chgData name="Rob Kuehfus" userId="453d022f19b6df9a" providerId="LiveId" clId="{ABE95BDE-6DE9-452F-91A1-74BFF4F3B720}" dt="2018-06-11T15:18:13.151" v="1211" actId="478"/>
          <ac:spMkLst>
            <pc:docMk/>
            <pc:sldMk cId="2888112561" sldId="258"/>
            <ac:spMk id="6" creationId="{A19890B8-D79E-4017-9BC6-3138B725AE75}"/>
          </ac:spMkLst>
        </pc:spChg>
        <pc:picChg chg="del">
          <ac:chgData name="Rob Kuehfus" userId="453d022f19b6df9a" providerId="LiveId" clId="{ABE95BDE-6DE9-452F-91A1-74BFF4F3B720}" dt="2018-06-05T16:05:23.541" v="1002" actId="478"/>
          <ac:picMkLst>
            <pc:docMk/>
            <pc:sldMk cId="2888112561" sldId="258"/>
            <ac:picMk id="4" creationId="{F17A5365-D706-4E3F-BB37-3E1B4B464635}"/>
          </ac:picMkLst>
        </pc:picChg>
        <pc:picChg chg="mod">
          <ac:chgData name="Rob Kuehfus" userId="453d022f19b6df9a" providerId="LiveId" clId="{ABE95BDE-6DE9-452F-91A1-74BFF4F3B720}" dt="2018-06-05T16:05:32.536" v="1004" actId="1076"/>
          <ac:picMkLst>
            <pc:docMk/>
            <pc:sldMk cId="2888112561" sldId="258"/>
            <ac:picMk id="5" creationId="{7BF837E2-6E34-43F6-AFAD-43E94CB695D9}"/>
          </ac:picMkLst>
        </pc:picChg>
      </pc:sldChg>
      <pc:sldChg chg="modSp">
        <pc:chgData name="Rob Kuehfus" userId="453d022f19b6df9a" providerId="LiveId" clId="{ABE95BDE-6DE9-452F-91A1-74BFF4F3B720}" dt="2018-06-05T15:45:16.194" v="167" actId="20577"/>
        <pc:sldMkLst>
          <pc:docMk/>
          <pc:sldMk cId="979064255" sldId="259"/>
        </pc:sldMkLst>
        <pc:spChg chg="mod">
          <ac:chgData name="Rob Kuehfus" userId="453d022f19b6df9a" providerId="LiveId" clId="{ABE95BDE-6DE9-452F-91A1-74BFF4F3B720}" dt="2018-06-05T15:45:16.194" v="167" actId="20577"/>
          <ac:spMkLst>
            <pc:docMk/>
            <pc:sldMk cId="979064255" sldId="259"/>
            <ac:spMk id="3" creationId="{E583B256-EB77-4750-A793-27EDE3BD5BA1}"/>
          </ac:spMkLst>
        </pc:spChg>
      </pc:sldChg>
      <pc:sldChg chg="modSp">
        <pc:chgData name="Rob Kuehfus" userId="453d022f19b6df9a" providerId="LiveId" clId="{ABE95BDE-6DE9-452F-91A1-74BFF4F3B720}" dt="2018-06-05T15:43:49.581" v="80" actId="20577"/>
        <pc:sldMkLst>
          <pc:docMk/>
          <pc:sldMk cId="3499797234" sldId="260"/>
        </pc:sldMkLst>
        <pc:spChg chg="mod">
          <ac:chgData name="Rob Kuehfus" userId="453d022f19b6df9a" providerId="LiveId" clId="{ABE95BDE-6DE9-452F-91A1-74BFF4F3B720}" dt="2018-06-05T15:43:49.581" v="80" actId="20577"/>
          <ac:spMkLst>
            <pc:docMk/>
            <pc:sldMk cId="3499797234" sldId="260"/>
            <ac:spMk id="3" creationId="{E583B256-EB77-4750-A793-27EDE3BD5BA1}"/>
          </ac:spMkLst>
        </pc:spChg>
      </pc:sldChg>
      <pc:sldChg chg="modSp">
        <pc:chgData name="Rob Kuehfus" userId="453d022f19b6df9a" providerId="LiveId" clId="{ABE95BDE-6DE9-452F-91A1-74BFF4F3B720}" dt="2018-06-05T15:46:44.599" v="309" actId="20577"/>
        <pc:sldMkLst>
          <pc:docMk/>
          <pc:sldMk cId="2675988397" sldId="261"/>
        </pc:sldMkLst>
        <pc:spChg chg="mod">
          <ac:chgData name="Rob Kuehfus" userId="453d022f19b6df9a" providerId="LiveId" clId="{ABE95BDE-6DE9-452F-91A1-74BFF4F3B720}" dt="2018-06-05T15:46:44.599" v="309" actId="20577"/>
          <ac:spMkLst>
            <pc:docMk/>
            <pc:sldMk cId="2675988397" sldId="261"/>
            <ac:spMk id="3" creationId="{E583B256-EB77-4750-A793-27EDE3BD5BA1}"/>
          </ac:spMkLst>
        </pc:spChg>
      </pc:sldChg>
      <pc:sldChg chg="modSp">
        <pc:chgData name="Rob Kuehfus" userId="453d022f19b6df9a" providerId="LiveId" clId="{ABE95BDE-6DE9-452F-91A1-74BFF4F3B720}" dt="2018-06-18T16:50:10.726" v="2350" actId="6549"/>
        <pc:sldMkLst>
          <pc:docMk/>
          <pc:sldMk cId="2030375675" sldId="262"/>
        </pc:sldMkLst>
        <pc:spChg chg="mod">
          <ac:chgData name="Rob Kuehfus" userId="453d022f19b6df9a" providerId="LiveId" clId="{ABE95BDE-6DE9-452F-91A1-74BFF4F3B720}" dt="2018-06-18T16:50:10.726" v="2350" actId="6549"/>
          <ac:spMkLst>
            <pc:docMk/>
            <pc:sldMk cId="2030375675" sldId="262"/>
            <ac:spMk id="3" creationId="{F6074475-A229-48AD-8729-0FD1E62F0B0C}"/>
          </ac:spMkLst>
        </pc:spChg>
      </pc:sldChg>
      <pc:sldChg chg="modSp">
        <pc:chgData name="Rob Kuehfus" userId="453d022f19b6df9a" providerId="LiveId" clId="{ABE95BDE-6DE9-452F-91A1-74BFF4F3B720}" dt="2018-06-12T18:07:29.162" v="1988" actId="20577"/>
        <pc:sldMkLst>
          <pc:docMk/>
          <pc:sldMk cId="4232406185" sldId="263"/>
        </pc:sldMkLst>
        <pc:spChg chg="mod">
          <ac:chgData name="Rob Kuehfus" userId="453d022f19b6df9a" providerId="LiveId" clId="{ABE95BDE-6DE9-452F-91A1-74BFF4F3B720}" dt="2018-06-12T18:07:29.162" v="1988" actId="20577"/>
          <ac:spMkLst>
            <pc:docMk/>
            <pc:sldMk cId="4232406185" sldId="263"/>
            <ac:spMk id="3" creationId="{83B3D083-6DDC-4DF6-842F-2957BF37C439}"/>
          </ac:spMkLst>
        </pc:spChg>
      </pc:sldChg>
      <pc:sldChg chg="modSp">
        <pc:chgData name="Rob Kuehfus" userId="453d022f19b6df9a" providerId="LiveId" clId="{ABE95BDE-6DE9-452F-91A1-74BFF4F3B720}" dt="2018-06-11T15:25:53.569" v="1823" actId="20577"/>
        <pc:sldMkLst>
          <pc:docMk/>
          <pc:sldMk cId="340413092" sldId="264"/>
        </pc:sldMkLst>
        <pc:spChg chg="mod">
          <ac:chgData name="Rob Kuehfus" userId="453d022f19b6df9a" providerId="LiveId" clId="{ABE95BDE-6DE9-452F-91A1-74BFF4F3B720}" dt="2018-06-11T15:25:53.569" v="1823" actId="20577"/>
          <ac:spMkLst>
            <pc:docMk/>
            <pc:sldMk cId="340413092" sldId="264"/>
            <ac:spMk id="3" creationId="{83B3D083-6DDC-4DF6-842F-2957BF37C439}"/>
          </ac:spMkLst>
        </pc:spChg>
      </pc:sldChg>
      <pc:sldChg chg="addSp delSp modSp ord modNotesTx">
        <pc:chgData name="Rob Kuehfus" userId="453d022f19b6df9a" providerId="LiveId" clId="{ABE95BDE-6DE9-452F-91A1-74BFF4F3B720}" dt="2018-06-07T20:31:15.562" v="1193" actId="20577"/>
        <pc:sldMkLst>
          <pc:docMk/>
          <pc:sldMk cId="1537815153" sldId="265"/>
        </pc:sldMkLst>
        <pc:spChg chg="mod">
          <ac:chgData name="Rob Kuehfus" userId="453d022f19b6df9a" providerId="LiveId" clId="{ABE95BDE-6DE9-452F-91A1-74BFF4F3B720}" dt="2018-06-06T22:25:20.147" v="1171" actId="27636"/>
          <ac:spMkLst>
            <pc:docMk/>
            <pc:sldMk cId="1537815153" sldId="265"/>
            <ac:spMk id="3" creationId="{FE3E7BEA-002A-4F53-9311-56D273224274}"/>
          </ac:spMkLst>
        </pc:spChg>
        <pc:picChg chg="del mod">
          <ac:chgData name="Rob Kuehfus" userId="453d022f19b6df9a" providerId="LiveId" clId="{ABE95BDE-6DE9-452F-91A1-74BFF4F3B720}" dt="2018-06-05T21:05:37.774" v="1125" actId="478"/>
          <ac:picMkLst>
            <pc:docMk/>
            <pc:sldMk cId="1537815153" sldId="265"/>
            <ac:picMk id="4" creationId="{869B12D2-BAB6-4955-913F-045242DE879F}"/>
          </ac:picMkLst>
        </pc:picChg>
        <pc:picChg chg="add mod">
          <ac:chgData name="Rob Kuehfus" userId="453d022f19b6df9a" providerId="LiveId" clId="{ABE95BDE-6DE9-452F-91A1-74BFF4F3B720}" dt="2018-06-05T21:05:47.325" v="1128" actId="1076"/>
          <ac:picMkLst>
            <pc:docMk/>
            <pc:sldMk cId="1537815153" sldId="265"/>
            <ac:picMk id="5" creationId="{3C99D699-7C01-4260-8BEA-B9C8EE5E6244}"/>
          </ac:picMkLst>
        </pc:picChg>
      </pc:sldChg>
      <pc:sldChg chg="modSp">
        <pc:chgData name="Rob Kuehfus" userId="453d022f19b6df9a" providerId="LiveId" clId="{ABE95BDE-6DE9-452F-91A1-74BFF4F3B720}" dt="2018-06-18T17:01:27.282" v="2821" actId="20577"/>
        <pc:sldMkLst>
          <pc:docMk/>
          <pc:sldMk cId="3119135505" sldId="266"/>
        </pc:sldMkLst>
        <pc:spChg chg="mod">
          <ac:chgData name="Rob Kuehfus" userId="453d022f19b6df9a" providerId="LiveId" clId="{ABE95BDE-6DE9-452F-91A1-74BFF4F3B720}" dt="2018-06-18T17:01:27.282" v="2821" actId="20577"/>
          <ac:spMkLst>
            <pc:docMk/>
            <pc:sldMk cId="3119135505" sldId="266"/>
            <ac:spMk id="3" creationId="{1E78601A-55E5-4C27-BA46-67A384908580}"/>
          </ac:spMkLst>
        </pc:spChg>
      </pc:sldChg>
      <pc:sldChg chg="delSp modSp add ord modNotesTx">
        <pc:chgData name="Rob Kuehfus" userId="453d022f19b6df9a" providerId="LiveId" clId="{ABE95BDE-6DE9-452F-91A1-74BFF4F3B720}" dt="2018-06-18T16:52:03.197" v="2351" actId="20577"/>
        <pc:sldMkLst>
          <pc:docMk/>
          <pc:sldMk cId="403726206" sldId="267"/>
        </pc:sldMkLst>
        <pc:spChg chg="mod">
          <ac:chgData name="Rob Kuehfus" userId="453d022f19b6df9a" providerId="LiveId" clId="{ABE95BDE-6DE9-452F-91A1-74BFF4F3B720}" dt="2018-06-05T16:04:02.060" v="951" actId="20577"/>
          <ac:spMkLst>
            <pc:docMk/>
            <pc:sldMk cId="403726206" sldId="267"/>
            <ac:spMk id="2" creationId="{B7319F75-02E7-492E-993C-436E919704BB}"/>
          </ac:spMkLst>
        </pc:spChg>
        <pc:spChg chg="mod">
          <ac:chgData name="Rob Kuehfus" userId="453d022f19b6df9a" providerId="LiveId" clId="{ABE95BDE-6DE9-452F-91A1-74BFF4F3B720}" dt="2018-06-07T20:31:45.060" v="1207" actId="6549"/>
          <ac:spMkLst>
            <pc:docMk/>
            <pc:sldMk cId="403726206" sldId="267"/>
            <ac:spMk id="3" creationId="{AF88C286-9C1B-475A-8D11-F4C61E9EB7A9}"/>
          </ac:spMkLst>
        </pc:spChg>
        <pc:picChg chg="del mod">
          <ac:chgData name="Rob Kuehfus" userId="453d022f19b6df9a" providerId="LiveId" clId="{ABE95BDE-6DE9-452F-91A1-74BFF4F3B720}" dt="2018-06-07T20:32:00.180" v="1208" actId="478"/>
          <ac:picMkLst>
            <pc:docMk/>
            <pc:sldMk cId="403726206" sldId="267"/>
            <ac:picMk id="4" creationId="{44A23672-93E8-4A3F-AFBE-7C6818EE80DE}"/>
          </ac:picMkLst>
        </pc:picChg>
      </pc:sldChg>
      <pc:sldChg chg="delSp modSp add ord">
        <pc:chgData name="Rob Kuehfus" userId="453d022f19b6df9a" providerId="LiveId" clId="{ABE95BDE-6DE9-452F-91A1-74BFF4F3B720}" dt="2018-06-18T16:52:03.197" v="2351" actId="20577"/>
        <pc:sldMkLst>
          <pc:docMk/>
          <pc:sldMk cId="1111879527" sldId="268"/>
        </pc:sldMkLst>
        <pc:picChg chg="mod">
          <ac:chgData name="Rob Kuehfus" userId="453d022f19b6df9a" providerId="LiveId" clId="{ABE95BDE-6DE9-452F-91A1-74BFF4F3B720}" dt="2018-06-05T16:05:48.013" v="1008" actId="1076"/>
          <ac:picMkLst>
            <pc:docMk/>
            <pc:sldMk cId="1111879527" sldId="268"/>
            <ac:picMk id="4" creationId="{F17A5365-D706-4E3F-BB37-3E1B4B464635}"/>
          </ac:picMkLst>
        </pc:picChg>
        <pc:picChg chg="del">
          <ac:chgData name="Rob Kuehfus" userId="453d022f19b6df9a" providerId="LiveId" clId="{ABE95BDE-6DE9-452F-91A1-74BFF4F3B720}" dt="2018-06-05T16:05:38.700" v="1005" actId="478"/>
          <ac:picMkLst>
            <pc:docMk/>
            <pc:sldMk cId="1111879527" sldId="268"/>
            <ac:picMk id="5" creationId="{7BF837E2-6E34-43F6-AFAD-43E94CB695D9}"/>
          </ac:picMkLst>
        </pc:picChg>
      </pc:sldChg>
      <pc:sldChg chg="addSp delSp modSp add">
        <pc:chgData name="Rob Kuehfus" userId="453d022f19b6df9a" providerId="LiveId" clId="{ABE95BDE-6DE9-452F-91A1-74BFF4F3B720}" dt="2018-06-18T16:53:16.803" v="2372" actId="20577"/>
        <pc:sldMkLst>
          <pc:docMk/>
          <pc:sldMk cId="1924108191" sldId="269"/>
        </pc:sldMkLst>
        <pc:spChg chg="del">
          <ac:chgData name="Rob Kuehfus" userId="453d022f19b6df9a" providerId="LiveId" clId="{ABE95BDE-6DE9-452F-91A1-74BFF4F3B720}" dt="2018-06-18T16:52:18.892" v="2353" actId="20577"/>
          <ac:spMkLst>
            <pc:docMk/>
            <pc:sldMk cId="1924108191" sldId="269"/>
            <ac:spMk id="2" creationId="{D43E20EF-8EB5-475D-81EE-7CC7482008D5}"/>
          </ac:spMkLst>
        </pc:spChg>
        <pc:spChg chg="del">
          <ac:chgData name="Rob Kuehfus" userId="453d022f19b6df9a" providerId="LiveId" clId="{ABE95BDE-6DE9-452F-91A1-74BFF4F3B720}" dt="2018-06-18T16:52:18.892" v="2353" actId="20577"/>
          <ac:spMkLst>
            <pc:docMk/>
            <pc:sldMk cId="1924108191" sldId="269"/>
            <ac:spMk id="3" creationId="{689349EF-5995-476F-AE97-5545386CC419}"/>
          </ac:spMkLst>
        </pc:spChg>
        <pc:spChg chg="add mod">
          <ac:chgData name="Rob Kuehfus" userId="453d022f19b6df9a" providerId="LiveId" clId="{ABE95BDE-6DE9-452F-91A1-74BFF4F3B720}" dt="2018-06-18T16:53:16.803" v="2372" actId="20577"/>
          <ac:spMkLst>
            <pc:docMk/>
            <pc:sldMk cId="1924108191" sldId="269"/>
            <ac:spMk id="4" creationId="{CD138661-B7C5-4927-843B-13B9D076E75A}"/>
          </ac:spMkLst>
        </pc:spChg>
        <pc:spChg chg="add mod">
          <ac:chgData name="Rob Kuehfus" userId="453d022f19b6df9a" providerId="LiveId" clId="{ABE95BDE-6DE9-452F-91A1-74BFF4F3B720}" dt="2018-06-18T16:52:18.892" v="2353" actId="20577"/>
          <ac:spMkLst>
            <pc:docMk/>
            <pc:sldMk cId="1924108191" sldId="269"/>
            <ac:spMk id="5" creationId="{B3E993D0-F947-4952-8D6A-754E76C7C98F}"/>
          </ac:spMkLst>
        </pc:spChg>
      </pc:sldChg>
    </pc:docChg>
  </pc:docChgLst>
  <pc:docChgLst>
    <pc:chgData name="Rob Kuehfus" userId="453d022f19b6df9a" providerId="LiveId" clId="{00300C55-CFA3-4DC3-A480-DB1F7B2B1E1F}"/>
    <pc:docChg chg="custSel modSld">
      <pc:chgData name="Rob Kuehfus" userId="453d022f19b6df9a" providerId="LiveId" clId="{00300C55-CFA3-4DC3-A480-DB1F7B2B1E1F}" dt="2018-06-01T12:41:30.354" v="123" actId="20577"/>
      <pc:docMkLst>
        <pc:docMk/>
      </pc:docMkLst>
      <pc:sldChg chg="modSp">
        <pc:chgData name="Rob Kuehfus" userId="453d022f19b6df9a" providerId="LiveId" clId="{00300C55-CFA3-4DC3-A480-DB1F7B2B1E1F}" dt="2018-05-31T13:18:24.560" v="10" actId="13926"/>
        <pc:sldMkLst>
          <pc:docMk/>
          <pc:sldMk cId="3353185689" sldId="257"/>
        </pc:sldMkLst>
        <pc:spChg chg="mod">
          <ac:chgData name="Rob Kuehfus" userId="453d022f19b6df9a" providerId="LiveId" clId="{00300C55-CFA3-4DC3-A480-DB1F7B2B1E1F}" dt="2018-05-31T13:18:24.560" v="10" actId="13926"/>
          <ac:spMkLst>
            <pc:docMk/>
            <pc:sldMk cId="3353185689" sldId="257"/>
            <ac:spMk id="3" creationId="{AF88C286-9C1B-475A-8D11-F4C61E9EB7A9}"/>
          </ac:spMkLst>
        </pc:spChg>
      </pc:sldChg>
      <pc:sldChg chg="modSp">
        <pc:chgData name="Rob Kuehfus" userId="453d022f19b6df9a" providerId="LiveId" clId="{00300C55-CFA3-4DC3-A480-DB1F7B2B1E1F}" dt="2018-05-31T12:26:38.782" v="9" actId="20577"/>
        <pc:sldMkLst>
          <pc:docMk/>
          <pc:sldMk cId="979064255" sldId="259"/>
        </pc:sldMkLst>
        <pc:spChg chg="mod">
          <ac:chgData name="Rob Kuehfus" userId="453d022f19b6df9a" providerId="LiveId" clId="{00300C55-CFA3-4DC3-A480-DB1F7B2B1E1F}" dt="2018-05-31T12:26:38.782" v="9" actId="20577"/>
          <ac:spMkLst>
            <pc:docMk/>
            <pc:sldMk cId="979064255" sldId="259"/>
            <ac:spMk id="3" creationId="{E583B256-EB77-4750-A793-27EDE3BD5BA1}"/>
          </ac:spMkLst>
        </pc:spChg>
      </pc:sldChg>
      <pc:sldChg chg="modSp">
        <pc:chgData name="Rob Kuehfus" userId="453d022f19b6df9a" providerId="LiveId" clId="{00300C55-CFA3-4DC3-A480-DB1F7B2B1E1F}" dt="2018-06-01T12:41:30.354" v="123" actId="20577"/>
        <pc:sldMkLst>
          <pc:docMk/>
          <pc:sldMk cId="2675988397" sldId="261"/>
        </pc:sldMkLst>
        <pc:spChg chg="mod">
          <ac:chgData name="Rob Kuehfus" userId="453d022f19b6df9a" providerId="LiveId" clId="{00300C55-CFA3-4DC3-A480-DB1F7B2B1E1F}" dt="2018-06-01T12:41:30.354" v="123" actId="20577"/>
          <ac:spMkLst>
            <pc:docMk/>
            <pc:sldMk cId="2675988397" sldId="261"/>
            <ac:spMk id="3" creationId="{E583B256-EB77-4750-A793-27EDE3BD5BA1}"/>
          </ac:spMkLst>
        </pc:spChg>
      </pc:sldChg>
      <pc:sldChg chg="modSp">
        <pc:chgData name="Rob Kuehfus" userId="453d022f19b6df9a" providerId="LiveId" clId="{00300C55-CFA3-4DC3-A480-DB1F7B2B1E1F}" dt="2018-05-31T16:39:37.088" v="15" actId="14"/>
        <pc:sldMkLst>
          <pc:docMk/>
          <pc:sldMk cId="4232406185" sldId="263"/>
        </pc:sldMkLst>
        <pc:spChg chg="mod">
          <ac:chgData name="Rob Kuehfus" userId="453d022f19b6df9a" providerId="LiveId" clId="{00300C55-CFA3-4DC3-A480-DB1F7B2B1E1F}" dt="2018-05-31T16:39:37.088" v="15" actId="14"/>
          <ac:spMkLst>
            <pc:docMk/>
            <pc:sldMk cId="4232406185" sldId="263"/>
            <ac:spMk id="3" creationId="{83B3D083-6DDC-4DF6-842F-2957BF37C439}"/>
          </ac:spMkLst>
        </pc:spChg>
      </pc:sldChg>
      <pc:sldChg chg="modSp">
        <pc:chgData name="Rob Kuehfus" userId="453d022f19b6df9a" providerId="LiveId" clId="{00300C55-CFA3-4DC3-A480-DB1F7B2B1E1F}" dt="2018-05-31T20:41:52.057" v="33" actId="20577"/>
        <pc:sldMkLst>
          <pc:docMk/>
          <pc:sldMk cId="1537815153" sldId="265"/>
        </pc:sldMkLst>
        <pc:spChg chg="mod">
          <ac:chgData name="Rob Kuehfus" userId="453d022f19b6df9a" providerId="LiveId" clId="{00300C55-CFA3-4DC3-A480-DB1F7B2B1E1F}" dt="2018-05-31T20:41:52.057" v="33" actId="20577"/>
          <ac:spMkLst>
            <pc:docMk/>
            <pc:sldMk cId="1537815153" sldId="265"/>
            <ac:spMk id="3" creationId="{FE3E7BEA-002A-4F53-9311-56D27322427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D76E38-EB4B-425D-87E0-B33791D2CD91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ABA2CB-342C-46F9-95EC-88F4F68DF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761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.com/net/download/dotnet-core/runtime-2.0.7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ABA2CB-342C-46F9-95EC-88F4F68DF54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365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ABA2CB-342C-46F9-95EC-88F4F68DF54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502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ABA2CB-342C-46F9-95EC-88F4F68DF54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6001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.NET Core SDK - https://www.microsoft.com/net/download/thank-you/dotnet-sdk-2.1.300-windows-x64-installer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.NET Core Windows Server Hosting bundle </a:t>
            </a:r>
            <a:r>
              <a:rPr lang="en-US" dirty="0"/>
              <a:t>https://go.microsoft.com/fwlink/?linkid=844461</a:t>
            </a:r>
          </a:p>
          <a:p>
            <a:endParaRPr lang="en-US" dirty="0"/>
          </a:p>
          <a:p>
            <a:r>
              <a:rPr lang="en-US" sz="1200" dirty="0"/>
              <a:t>Install .NET Core Runtime</a:t>
            </a:r>
          </a:p>
          <a:p>
            <a:pPr marL="0" indent="0">
              <a:buNone/>
            </a:pPr>
            <a:r>
              <a:rPr lang="en-US" sz="1200" dirty="0">
                <a:hlinkClick r:id="rId3"/>
              </a:rPr>
              <a:t>https://www.microsoft.com/net/download/dotnet-core/runtime-2.0.7</a:t>
            </a:r>
            <a:endParaRPr lang="en-US" sz="1200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TODO – </a:t>
            </a:r>
          </a:p>
          <a:p>
            <a:r>
              <a:rPr lang="en-US" dirty="0"/>
              <a:t>Create PS script for the installs and add to ARM Template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ABA2CB-342C-46F9-95EC-88F4F68DF54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3990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ConnectionStrings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": {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"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CatalogConnection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": "Server=estoredb01;Integrated Security=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false;User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ID=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sqladmin;Password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=P@ssw0rd123!!;Initial Catalog=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Microsoft.eShopOnWeb.CatalogDb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;",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"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IdentityConnection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": "Server=estoredb01;Integrated Security=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false;User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ID=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sqladmin;Password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=P@ssw0rd123!!;Initial Catalog=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Microsoft.eShopOnWeb.Identity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;"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},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ABA2CB-342C-46F9-95EC-88F4F68DF54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921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656BA-AD45-46CA-A56F-6D5AB383BF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E7702D-140F-40EF-884F-86C10B5DC9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191D7-2B2B-4A9A-BAD3-CD5F96FCA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8DCCE-CFF2-4773-8D22-C72A87BC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47E79-5763-40F5-85C4-416B9B46D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303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E048C-DE26-45BE-B799-66FA15714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AB3480-1D90-4AF4-A76E-E8872940B7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022C6-03F8-4028-B71E-0498CA95F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DC65B-F216-4C00-9FB3-AE90A6415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CD495-F1DF-467D-B832-D700E4C81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19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9BAD08-2C92-4D6D-AD1A-761F363E9F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7CC0E8-4456-43CD-815B-0DC587562F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4D01A-A6A4-4E77-8FEA-2416B2A79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346C6-D038-428F-830C-ABB212A40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074CA-7AC4-4248-8B5B-DE1884849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481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A609-02A0-42FE-AA96-AF8C943B6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17C03-2D19-46AC-B2A6-9D8BCC9C4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6ABBB-2B53-4E39-8C03-66BB4AB1D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D0117-1B70-4AB3-8DBA-5EAEAA440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926C4-B064-4F87-8109-5AFA3FF10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423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F5FDE-7645-464A-B11E-8B65A97EC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CD9CD2-5585-41EA-8D64-3BA7D91F0B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D82DEF-3156-4058-A48E-A688531B8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DA703-61F3-457C-9D28-692F33F97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F13DB-C4B9-451D-9FC5-CA722EC91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837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99E0F-FD9F-48FF-B3B5-307ADB239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B2EB9-D9F0-450A-BD56-316C982E5D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89F119-0A76-4CAB-BC14-B46148EE6C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0320A3-52FE-4506-AFC2-1B41FC81E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750E16-DC83-454E-881D-2270A5881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FF2F1E-C5B2-4B51-8A8A-637B92E1C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146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11D6C-8DEE-484B-903B-D4A940F19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0EF9F8-703B-4CFF-8570-25F420020D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2E79C1-8838-43EC-A36A-6D8662B989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FC9C0A-26E7-4F1F-9E9D-F617629B1A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AA03FF-624B-4F86-85D3-74498E1283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68159D-A5F9-4C93-BD5B-45DC81B6A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B1AD3F-E534-4009-BE58-035848E60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2790E4-548C-43DE-B20D-040899D30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63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97ECC-CBC4-4A90-B370-DC7092334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03BB2D-8252-4C5A-A45E-561EA5CB5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12F2E0-5215-4492-9101-47FE7ED3A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32A3E2-D6E4-411E-8D03-32A126E05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528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7224CF-9F7B-4428-BBB7-4C699977E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5AECB-D70F-4E69-8B12-E847EAB92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44E097-33AA-448F-9819-40BC83F5F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404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49410-C584-4418-ACCD-2257C199D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ECDE7-96B8-4290-A026-A1FD15420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340E6F-D37E-42D1-A7C8-697E7ECA3E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A250D9-EB3C-4D19-8E94-8D23151B8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693401-7999-472A-8061-41C1AA0FF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67C8BB-09B8-4A9E-82A4-15E74FC62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448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B1B64-FA32-4220-B829-54106627A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43F88F-7925-4F00-B003-C339A8E0BF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60217E-C692-4987-AEE4-248037067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3DA2AF-4B5D-420E-925B-70113F2CF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A9CC2A-36CC-41C7-8C3F-0DB37C058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BA541F-EF0E-40FC-A7A3-706DBDAC1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45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4AC1D3-2D59-4A1F-AD4D-E94A2A3A3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1B2F78-A31B-41D3-B0E5-089C9D639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B9458-F65B-45F6-B55E-996F5E769E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C2F32-47E1-4D90-8C64-89D7BCB0B356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57AC6-515E-45D7-A387-D46BD34546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4DA8D-0A49-4F15-B8BF-6BC217CDCD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051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.com/net/download/thank-you/dotnet-runtime-2.1.0-windows-hosting-bundle-installer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www.microsoft.com/en-us/download/details.aspx?id=43717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marketplace.visualstudio.com/items?itemName=ms-vscode.azurecli" TargetMode="External"/><Relationship Id="rId3" Type="http://schemas.openxmlformats.org/officeDocument/2006/relationships/hyperlink" Target="https://docs.microsoft.com/en-us/powershell/azure/install-azurerm-ps?view=azurermps-6.9.0" TargetMode="External"/><Relationship Id="rId7" Type="http://schemas.openxmlformats.org/officeDocument/2006/relationships/hyperlink" Target="https://marketplace.visualstudio.com/items?itemName=ms-vscode.PowerShel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arketplace.visualstudio.com/items?itemName=artofshell.armsnippet" TargetMode="External"/><Relationship Id="rId5" Type="http://schemas.openxmlformats.org/officeDocument/2006/relationships/hyperlink" Target="https://marketplace.visualstudio.com/items?itemName=msazurermtools.azurerm-vscode-tools" TargetMode="External"/><Relationship Id="rId4" Type="http://schemas.openxmlformats.org/officeDocument/2006/relationships/hyperlink" Target="https://docs.microsoft.com/en-us/cli/azure/install-azure-cli?view=azure-cli-latest" TargetMode="External"/><Relationship Id="rId9" Type="http://schemas.openxmlformats.org/officeDocument/2006/relationships/hyperlink" Target="https://github.com/rkuehfus/pre-ready-2019-H1/blob/master/Student/Guides/Deployment%20Setup%20Guide.docx?raw=true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monitoring-and-diagnostics/metrics-store-custom-guestos-resource-manager-v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hammerdb.com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zure/dev-spaces/get-started-netcore-visualstudio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grafana.org/installation/docker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B0384-CA9F-4C2C-8032-6791A79427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Ready </a:t>
            </a:r>
            <a:br>
              <a:rPr lang="en-US" dirty="0"/>
            </a:br>
            <a:r>
              <a:rPr lang="en-US" dirty="0"/>
              <a:t>Pre-day Azure Monitoring 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DC68B9-4F78-46EE-BD21-18F8DD128D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Winter 2019</a:t>
            </a:r>
          </a:p>
        </p:txBody>
      </p:sp>
    </p:spTree>
    <p:extLst>
      <p:ext uri="{BB962C8B-B14F-4D97-AF65-F5344CB8AC3E}">
        <p14:creationId xmlns:p14="http://schemas.microsoft.com/office/powerpoint/2010/main" val="536467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138661-B7C5-4927-843B-13B9D076E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E993D0-F947-4952-8D6A-754E76C7C9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108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17A5365-D706-4E3F-BB37-3E1B4B4646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1252" y="152593"/>
            <a:ext cx="7746525" cy="466728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4170313-D207-4655-8299-7FF29B5D1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Should look like this </a:t>
            </a:r>
            <a:r>
              <a:rPr lang="en-US" sz="5400">
                <a:solidFill>
                  <a:srgbClr val="FFFFFF"/>
                </a:solidFill>
                <a:sym typeface="Wingdings" panose="05000000000000000000" pitchFamily="2" charset="2"/>
              </a:rPr>
              <a:t></a:t>
            </a:r>
            <a:endParaRPr lang="en-US" sz="5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879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6836F-7A35-4139-9507-ABBDE3B5B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Application Insights – Additional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E7BEA-002A-4F53-9311-56D273224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9248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dirty="0"/>
              <a:t>On both IIS Servers (Web0 and Web1)</a:t>
            </a:r>
          </a:p>
          <a:p>
            <a:pPr marL="0" indent="0">
              <a:buNone/>
            </a:pPr>
            <a:r>
              <a:rPr lang="en-US" sz="2000"/>
              <a:t>.</a:t>
            </a:r>
            <a:r>
              <a:rPr lang="en-US" sz="2000" dirty="0"/>
              <a:t>NET Core Windows Server Hosting bundle</a:t>
            </a:r>
            <a:br>
              <a:rPr lang="en-US" sz="2000" dirty="0"/>
            </a:br>
            <a:r>
              <a:rPr lang="en-US" sz="2000" dirty="0">
                <a:hlinkClick r:id="rId3"/>
              </a:rPr>
              <a:t>https://www.microsoft.com/net/download/thank-you/dotnet-runtime-2.1.0-windows-hosting-bundle-installer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1900" dirty="0"/>
              <a:t>Install Web deploy with the Complete Setup </a:t>
            </a:r>
            <a:r>
              <a:rPr lang="en-US" sz="1900" dirty="0">
                <a:sym typeface="Wingdings" panose="05000000000000000000" pitchFamily="2" charset="2"/>
              </a:rPr>
              <a:t></a:t>
            </a:r>
            <a:endParaRPr lang="en-US" sz="1900" dirty="0"/>
          </a:p>
          <a:p>
            <a:pPr marL="0" indent="0">
              <a:buNone/>
            </a:pPr>
            <a:r>
              <a:rPr lang="en-US" sz="1900" dirty="0">
                <a:hlinkClick r:id="rId4"/>
              </a:rPr>
              <a:t>https://www.microsoft.com/en-us/download/details.aspx?id=43717</a:t>
            </a:r>
            <a:endParaRPr lang="en-US" sz="1900" dirty="0"/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r>
              <a:rPr lang="en-US" sz="1900" dirty="0"/>
              <a:t>Restart IIS when complete</a:t>
            </a:r>
          </a:p>
          <a:p>
            <a:pPr marL="0" indent="0">
              <a:buNone/>
            </a:pPr>
            <a:endParaRPr lang="en-US" sz="19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99D699-7C01-4260-8BEA-B9C8EE5E62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690688"/>
            <a:ext cx="5426869" cy="421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815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19F75-02E7-492E-993C-436E91970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Hackathon </a:t>
            </a:r>
            <a:r>
              <a:rPr lang="en-US" dirty="0" err="1"/>
              <a:t>eStoreOnWeb</a:t>
            </a:r>
            <a:r>
              <a:rPr lang="en-US" dirty="0"/>
              <a:t>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8C286-9C1B-475A-8D11-F4C61E9EB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2624"/>
            <a:ext cx="10515600" cy="4684339"/>
          </a:xfrm>
        </p:spPr>
        <p:txBody>
          <a:bodyPr>
            <a:normAutofit/>
          </a:bodyPr>
          <a:lstStyle/>
          <a:p>
            <a:r>
              <a:rPr lang="en-US" dirty="0"/>
              <a:t>From the Visual Studio VM</a:t>
            </a:r>
          </a:p>
          <a:p>
            <a:pPr lvl="1"/>
            <a:r>
              <a:rPr lang="en-US" dirty="0"/>
              <a:t>Open the </a:t>
            </a:r>
            <a:r>
              <a:rPr lang="en-US" dirty="0" err="1"/>
              <a:t>eShopOnWeb</a:t>
            </a:r>
            <a:r>
              <a:rPr lang="en-US" dirty="0"/>
              <a:t> solution in VS located in C:\eshoponweb\eShopOnWeb-master</a:t>
            </a:r>
          </a:p>
          <a:p>
            <a:pPr lvl="1"/>
            <a:r>
              <a:rPr lang="en-US" dirty="0"/>
              <a:t>On the </a:t>
            </a:r>
            <a:r>
              <a:rPr lang="en-US" dirty="0" err="1"/>
              <a:t>Github</a:t>
            </a:r>
            <a:r>
              <a:rPr lang="en-US" dirty="0"/>
              <a:t> page for the </a:t>
            </a:r>
            <a:r>
              <a:rPr lang="en-US" dirty="0" err="1"/>
              <a:t>eShopOnWeb</a:t>
            </a:r>
            <a:r>
              <a:rPr lang="en-US" dirty="0"/>
              <a:t> follow the instructions under </a:t>
            </a:r>
            <a:br>
              <a:rPr lang="en-US" dirty="0"/>
            </a:br>
            <a:r>
              <a:rPr lang="en-US" b="1" dirty="0"/>
              <a:t>Configuring the sample to use SQL Server</a:t>
            </a:r>
          </a:p>
          <a:p>
            <a:pPr lvl="1"/>
            <a:r>
              <a:rPr lang="en-US" dirty="0"/>
              <a:t>Change the project startup to Web from Infrastructure</a:t>
            </a:r>
          </a:p>
          <a:p>
            <a:pPr lvl="1"/>
            <a:r>
              <a:rPr lang="en-US" dirty="0"/>
              <a:t>Test application</a:t>
            </a:r>
          </a:p>
        </p:txBody>
      </p:sp>
    </p:spTree>
    <p:extLst>
      <p:ext uri="{BB962C8B-B14F-4D97-AF65-F5344CB8AC3E}">
        <p14:creationId xmlns:p14="http://schemas.microsoft.com/office/powerpoint/2010/main" val="403726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0ADB5-C39C-47EE-BD09-8A4FB135B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3B256-EB77-4750-A793-27EDE3BD5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9 – 9:30 AM: Kickoff &amp; Introductions</a:t>
            </a:r>
          </a:p>
          <a:p>
            <a:r>
              <a:rPr lang="en-US" dirty="0"/>
              <a:t>9:30 - 10:30 AM: Azure Monitor Metrics, Alerts &amp; Automation Challenge</a:t>
            </a:r>
          </a:p>
          <a:p>
            <a:r>
              <a:rPr lang="en-US" dirty="0"/>
              <a:t>10:30 - 10:45 AM: Break</a:t>
            </a:r>
          </a:p>
          <a:p>
            <a:r>
              <a:rPr lang="en-US" dirty="0"/>
              <a:t>10:45 - Noon: Azure Monitor for containers Challenge</a:t>
            </a:r>
          </a:p>
          <a:p>
            <a:r>
              <a:rPr lang="en-US" dirty="0"/>
              <a:t>Noon – 1 PM: Lunch</a:t>
            </a:r>
          </a:p>
          <a:p>
            <a:r>
              <a:rPr lang="en-US" dirty="0"/>
              <a:t>1 – 3 PM: Azure Monitor Application Insights Challenge</a:t>
            </a:r>
          </a:p>
          <a:p>
            <a:r>
              <a:rPr lang="en-US" dirty="0"/>
              <a:t>3 – 3:15 PM: Break</a:t>
            </a:r>
          </a:p>
          <a:p>
            <a:r>
              <a:rPr lang="en-US" dirty="0"/>
              <a:t>3:15 – 5 PM: 4. Azure Monitor Dashboard and Analytics Challenge</a:t>
            </a:r>
          </a:p>
          <a:p>
            <a:r>
              <a:rPr lang="en-US" dirty="0"/>
              <a:t>Note: We are planning to provide a few side challenges as well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797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19F75-02E7-492E-993C-436E91970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Hackathon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8C286-9C1B-475A-8D11-F4C61E9EB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2624"/>
            <a:ext cx="9978851" cy="5000251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Deploy Infra using PowerShell \ CLI and an ARM Template</a:t>
            </a:r>
          </a:p>
          <a:p>
            <a:pPr lvl="1"/>
            <a:r>
              <a:rPr lang="en-US" dirty="0"/>
              <a:t>Setup Azure Module on Windows PowerShell</a:t>
            </a:r>
            <a:br>
              <a:rPr lang="en-US" dirty="0"/>
            </a:br>
            <a:r>
              <a:rPr lang="en-US" dirty="0">
                <a:hlinkClick r:id="rId3"/>
              </a:rPr>
              <a:t>https://docs.microsoft.com/en-us/powershell/azure/install-azurerm-ps?view=azurermps-6.9.0</a:t>
            </a:r>
            <a:endParaRPr lang="en-US" dirty="0"/>
          </a:p>
          <a:p>
            <a:pPr lvl="1"/>
            <a:r>
              <a:rPr lang="en-US" dirty="0"/>
              <a:t>Setup Azure CLI</a:t>
            </a:r>
            <a:br>
              <a:rPr lang="en-US" dirty="0"/>
            </a:br>
            <a:r>
              <a:rPr lang="en-US" dirty="0">
                <a:hlinkClick r:id="rId4"/>
              </a:rPr>
              <a:t>https://docs.microsoft.com/en-us/cli/azure/install-azure-cli?view=azure-cli-latest</a:t>
            </a:r>
            <a:endParaRPr lang="en-US" dirty="0"/>
          </a:p>
          <a:p>
            <a:pPr lvl="1"/>
            <a:r>
              <a:rPr lang="en-US" dirty="0"/>
              <a:t>Install Visual Studio Code and Extensions (depending on your tool of choice)</a:t>
            </a:r>
          </a:p>
          <a:p>
            <a:pPr lvl="2"/>
            <a:r>
              <a:rPr lang="en-US" dirty="0"/>
              <a:t>Azure Resource Manager Tools - </a:t>
            </a:r>
            <a:r>
              <a:rPr lang="en-US" dirty="0">
                <a:hlinkClick r:id="rId5"/>
              </a:rPr>
              <a:t>https://marketplace.visualstudio.com/items?itemName=msazurermtools.azurerm-vscode-tools</a:t>
            </a:r>
            <a:endParaRPr lang="en-US" dirty="0"/>
          </a:p>
          <a:p>
            <a:pPr lvl="2"/>
            <a:r>
              <a:rPr lang="en-US" dirty="0"/>
              <a:t>ARM snippets - </a:t>
            </a:r>
            <a:r>
              <a:rPr lang="en-US" dirty="0">
                <a:hlinkClick r:id="rId6"/>
              </a:rPr>
              <a:t>https://marketplace.visualstudio.com/items?itemName=artofshell.armsnippet</a:t>
            </a:r>
            <a:endParaRPr lang="en-US" dirty="0"/>
          </a:p>
          <a:p>
            <a:pPr lvl="2"/>
            <a:r>
              <a:rPr lang="en-US" dirty="0"/>
              <a:t>PowerShell - </a:t>
            </a:r>
            <a:r>
              <a:rPr lang="en-US" dirty="0">
                <a:hlinkClick r:id="rId7"/>
              </a:rPr>
              <a:t>https://marketplace.visualstudio.com/items?itemName=ms-vscode.PowerShell</a:t>
            </a:r>
            <a:endParaRPr lang="en-US" dirty="0"/>
          </a:p>
          <a:p>
            <a:pPr lvl="2"/>
            <a:r>
              <a:rPr lang="en-US" dirty="0"/>
              <a:t>Azure CLI Tools – </a:t>
            </a:r>
            <a:br>
              <a:rPr lang="en-US" dirty="0"/>
            </a:br>
            <a:r>
              <a:rPr lang="en-US" dirty="0">
                <a:hlinkClick r:id="rId8"/>
              </a:rPr>
              <a:t>https://marketplace.visualstudio.com/items?itemName=ms-vscode.azurecli</a:t>
            </a:r>
            <a:endParaRPr lang="en-US" dirty="0"/>
          </a:p>
          <a:p>
            <a:pPr lvl="1"/>
            <a:r>
              <a:rPr lang="en-US" dirty="0"/>
              <a:t>Download Azure Monitoring Hackathon Setup Guide and follow the instructions</a:t>
            </a:r>
            <a:br>
              <a:rPr lang="en-US" dirty="0"/>
            </a:br>
            <a:r>
              <a:rPr lang="en-US" dirty="0">
                <a:hlinkClick r:id="rId9"/>
              </a:rPr>
              <a:t>https://github.com/rkuehfus/pre-ready-2019-H1/blob/master/Student/Guides/Deployment%20Setup%20Guide.docx?raw=true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185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238FE3-026F-4A1E-A276-823495065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822" y="614947"/>
            <a:ext cx="6553545" cy="563604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170313-D207-4655-8299-7FF29B5D1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Should look like this </a:t>
            </a:r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  <a:sym typeface="Wingdings" panose="05000000000000000000" pitchFamily="2" charset="2"/>
              </a:rPr>
              <a:t></a:t>
            </a:r>
            <a:endParaRPr lang="en-US" sz="48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8112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58EC1-5D04-4F24-9182-0E3316DEB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Alert Rule Challenge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74475-A229-48AD-8729-0FD1E62F0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340" y="1434465"/>
            <a:ext cx="10919460" cy="5120640"/>
          </a:xfrm>
        </p:spPr>
        <p:txBody>
          <a:bodyPr>
            <a:normAutofit fontScale="85000" lnSpcReduction="20000"/>
          </a:bodyPr>
          <a:lstStyle/>
          <a:p>
            <a:r>
              <a:rPr lang="en-US" sz="2000" dirty="0"/>
              <a:t>Create an empty database called “</a:t>
            </a:r>
            <a:r>
              <a:rPr lang="en-US" sz="2000" dirty="0" err="1"/>
              <a:t>tpcc</a:t>
            </a:r>
            <a:r>
              <a:rPr lang="en-US" sz="2000" dirty="0"/>
              <a:t>” on the SQL Server</a:t>
            </a:r>
            <a:br>
              <a:rPr lang="en-US" sz="2000" dirty="0"/>
            </a:br>
            <a:r>
              <a:rPr lang="en-US" sz="2000" dirty="0"/>
              <a:t>Note: Use SQL Auth with the username being </a:t>
            </a:r>
            <a:r>
              <a:rPr lang="en-US" sz="2000" dirty="0" err="1"/>
              <a:t>sqladmin</a:t>
            </a:r>
            <a:r>
              <a:rPr lang="en-US" sz="2000" dirty="0"/>
              <a:t> and password being whatever you used during deployment</a:t>
            </a:r>
          </a:p>
          <a:p>
            <a:r>
              <a:rPr lang="en-US" sz="2000" dirty="0"/>
              <a:t>From the ARM template, send the below guest OS metric to Azure Monitor for the SQL Server</a:t>
            </a:r>
          </a:p>
          <a:p>
            <a:pPr lvl="1"/>
            <a:r>
              <a:rPr lang="en-US" sz="1600" dirty="0"/>
              <a:t>Add a Performance Counter Metric for </a:t>
            </a:r>
          </a:p>
          <a:p>
            <a:pPr lvl="2"/>
            <a:r>
              <a:rPr lang="en-US" sz="1400" dirty="0"/>
              <a:t>Object: </a:t>
            </a:r>
            <a:r>
              <a:rPr lang="en-US" sz="1400" dirty="0" err="1"/>
              <a:t>SQLServer:Databases</a:t>
            </a:r>
            <a:r>
              <a:rPr lang="en-US" sz="1400" dirty="0"/>
              <a:t> </a:t>
            </a:r>
          </a:p>
          <a:p>
            <a:pPr lvl="2"/>
            <a:r>
              <a:rPr lang="en-US" sz="1400" dirty="0"/>
              <a:t>Counter: Active Transactions</a:t>
            </a:r>
          </a:p>
          <a:p>
            <a:pPr lvl="2"/>
            <a:r>
              <a:rPr lang="en-US" sz="1400" dirty="0" err="1"/>
              <a:t>Instance:tpcc</a:t>
            </a:r>
            <a:endParaRPr lang="en-US" sz="1400" dirty="0"/>
          </a:p>
          <a:p>
            <a:pPr lvl="1"/>
            <a:r>
              <a:rPr lang="en-US" sz="1600" dirty="0"/>
              <a:t>Hint: </a:t>
            </a:r>
            <a:r>
              <a:rPr lang="en-US" sz="1600" dirty="0">
                <a:hlinkClick r:id="rId3"/>
              </a:rPr>
              <a:t>https://docs.microsoft.com/en-us/azure/monitoring-and-diagnostics/metrics-store-custom-guestos-resource-manager-vm</a:t>
            </a:r>
            <a:endParaRPr lang="en-US" sz="1600" dirty="0"/>
          </a:p>
          <a:p>
            <a:r>
              <a:rPr lang="en-US" sz="2000" dirty="0"/>
              <a:t>Download and Install </a:t>
            </a:r>
            <a:r>
              <a:rPr lang="en-US" sz="2000" dirty="0" err="1"/>
              <a:t>HammerDB</a:t>
            </a:r>
            <a:r>
              <a:rPr lang="en-US" sz="2000" dirty="0"/>
              <a:t> tool on the Visual Studio VM (instructions are in your Student\Guides\Day-1 folder for setting up and using </a:t>
            </a:r>
            <a:r>
              <a:rPr lang="en-US" sz="2000" dirty="0" err="1"/>
              <a:t>Hammerdb</a:t>
            </a:r>
            <a:r>
              <a:rPr lang="en-US" sz="2000" dirty="0"/>
              <a:t>.</a:t>
            </a:r>
          </a:p>
          <a:p>
            <a:pPr lvl="1"/>
            <a:r>
              <a:rPr lang="en-US" sz="1600" dirty="0">
                <a:hlinkClick r:id="rId4"/>
              </a:rPr>
              <a:t>www.hammerdb.com</a:t>
            </a:r>
            <a:endParaRPr lang="en-US" sz="2000" dirty="0"/>
          </a:p>
          <a:p>
            <a:r>
              <a:rPr lang="en-US" sz="2000" dirty="0"/>
              <a:t>Use </a:t>
            </a:r>
            <a:r>
              <a:rPr lang="en-US" sz="2000" dirty="0" err="1"/>
              <a:t>HammerDB</a:t>
            </a:r>
            <a:r>
              <a:rPr lang="en-US" sz="2000" dirty="0"/>
              <a:t> to create transaction load</a:t>
            </a:r>
          </a:p>
          <a:p>
            <a:r>
              <a:rPr lang="en-US" sz="2000" dirty="0"/>
              <a:t>From Azure Monitor, create a graph for the SQL Server Active Transactions and Percent CPU and pin to your Azure Dashboard</a:t>
            </a:r>
          </a:p>
          <a:p>
            <a:pPr lvl="1"/>
            <a:r>
              <a:rPr lang="en-US" sz="1600" dirty="0"/>
              <a:t>From Azure Monitor, create an Action group, to send email to your address</a:t>
            </a:r>
          </a:p>
          <a:p>
            <a:pPr lvl="1"/>
            <a:r>
              <a:rPr lang="en-US" sz="1600" dirty="0"/>
              <a:t>Create an Alert if Active Transactions goes over 40 on the SQL Server </a:t>
            </a:r>
            <a:r>
              <a:rPr lang="en-US" sz="1600" dirty="0" err="1"/>
              <a:t>tpcc</a:t>
            </a:r>
            <a:r>
              <a:rPr lang="en-US" sz="1600" dirty="0"/>
              <a:t> database.</a:t>
            </a:r>
          </a:p>
          <a:p>
            <a:r>
              <a:rPr lang="en-US" sz="2000" dirty="0"/>
              <a:t>Create an Alert Rule for CPU over 75% on the Virtual Scale Set that emails me when you go over the threshold.</a:t>
            </a:r>
            <a:br>
              <a:rPr lang="en-US" sz="2000" dirty="0"/>
            </a:br>
            <a:r>
              <a:rPr lang="en-US" sz="2000" dirty="0"/>
              <a:t>Note: In the Student\Resources\</a:t>
            </a:r>
            <a:r>
              <a:rPr lang="en-US" sz="2000" dirty="0" err="1"/>
              <a:t>Loadscripts</a:t>
            </a:r>
            <a:r>
              <a:rPr lang="en-US" sz="2000" dirty="0"/>
              <a:t> folder you will find a CPU load script to use.</a:t>
            </a:r>
          </a:p>
          <a:p>
            <a:r>
              <a:rPr lang="en-US" sz="2000" dirty="0"/>
              <a:t>First team to send me both alerts wins the challenge!!</a:t>
            </a:r>
          </a:p>
          <a:p>
            <a:r>
              <a:rPr lang="en-US" sz="2000" dirty="0"/>
              <a:t>Good luck!</a:t>
            </a:r>
          </a:p>
        </p:txBody>
      </p:sp>
    </p:spTree>
    <p:extLst>
      <p:ext uri="{BB962C8B-B14F-4D97-AF65-F5344CB8AC3E}">
        <p14:creationId xmlns:p14="http://schemas.microsoft.com/office/powerpoint/2010/main" val="2030375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58EC1-5D04-4F24-9182-0E3316DEB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19460" cy="832739"/>
          </a:xfrm>
        </p:spPr>
        <p:txBody>
          <a:bodyPr>
            <a:normAutofit fontScale="90000"/>
          </a:bodyPr>
          <a:lstStyle/>
          <a:p>
            <a:r>
              <a:rPr lang="en-US" dirty="0"/>
              <a:t>Monitoring and Alert Rule Automation Challenge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74475-A229-48AD-8729-0FD1E62F0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340" y="1434465"/>
            <a:ext cx="10919460" cy="5120640"/>
          </a:xfrm>
        </p:spPr>
        <p:txBody>
          <a:bodyPr>
            <a:normAutofit/>
          </a:bodyPr>
          <a:lstStyle/>
          <a:p>
            <a:r>
              <a:rPr lang="en-US" sz="2000" dirty="0"/>
              <a:t>Update the parameters file and deployment script for the </a:t>
            </a:r>
            <a:r>
              <a:rPr lang="en-US" sz="2000" dirty="0" err="1"/>
              <a:t>GenerateAlertRules.json</a:t>
            </a:r>
            <a:r>
              <a:rPr lang="en-US" sz="2000" dirty="0"/>
              <a:t> template located in the </a:t>
            </a:r>
            <a:r>
              <a:rPr lang="en-US" sz="2000" dirty="0" err="1"/>
              <a:t>AlertTemplates</a:t>
            </a:r>
            <a:r>
              <a:rPr lang="en-US" sz="2000" dirty="0"/>
              <a:t> folder</a:t>
            </a:r>
          </a:p>
          <a:p>
            <a:pPr lvl="1"/>
            <a:r>
              <a:rPr lang="en-US" sz="1600" dirty="0"/>
              <a:t>Add the names of your VMs and </a:t>
            </a:r>
            <a:r>
              <a:rPr lang="en-US" sz="1600" dirty="0" err="1"/>
              <a:t>ResouceId</a:t>
            </a:r>
            <a:r>
              <a:rPr lang="en-US" sz="1600" dirty="0"/>
              <a:t> for your Action Group</a:t>
            </a:r>
          </a:p>
          <a:p>
            <a:r>
              <a:rPr lang="en-US" sz="2000" dirty="0"/>
              <a:t>Deploy the </a:t>
            </a:r>
            <a:r>
              <a:rPr lang="en-US" sz="2000" dirty="0" err="1"/>
              <a:t>GenerateAlertRules.json</a:t>
            </a:r>
            <a:r>
              <a:rPr lang="en-US" sz="2000" dirty="0"/>
              <a:t> template using the sample PowerShell script (deployAlertRulesTemplate.ps1) or create a Bash script (look at the example from the initial deployment)</a:t>
            </a:r>
            <a:endParaRPr lang="en-US" sz="1600" dirty="0"/>
          </a:p>
          <a:p>
            <a:r>
              <a:rPr lang="en-US" sz="2000" dirty="0"/>
              <a:t>Verify you have new Monitor Alert Rules in the Portal or from the command line (sample command is in the deployment script)</a:t>
            </a:r>
          </a:p>
          <a:p>
            <a:r>
              <a:rPr lang="en-US" sz="2000" dirty="0"/>
              <a:t>Modify the </a:t>
            </a:r>
            <a:r>
              <a:rPr lang="en-US" sz="2000" dirty="0" err="1"/>
              <a:t>GenerateAlertsRules.json</a:t>
            </a:r>
            <a:r>
              <a:rPr lang="en-US" sz="2000" dirty="0"/>
              <a:t> to include “Disk Write Operations/Sec” and set a threshold of 20</a:t>
            </a:r>
          </a:p>
          <a:p>
            <a:r>
              <a:rPr lang="en-US" sz="2000" dirty="0"/>
              <a:t>Rerun your template and verify your new Alert Rules are created for each of your VMs</a:t>
            </a:r>
          </a:p>
          <a:p>
            <a:r>
              <a:rPr lang="en-US" sz="2000" dirty="0"/>
              <a:t>First team to me a screenshot of the new Alert Rules wins the challenge!!</a:t>
            </a:r>
          </a:p>
          <a:p>
            <a:r>
              <a:rPr lang="en-US" sz="2000" dirty="0"/>
              <a:t>Good luck!</a:t>
            </a:r>
          </a:p>
        </p:txBody>
      </p:sp>
    </p:spTree>
    <p:extLst>
      <p:ext uri="{BB962C8B-B14F-4D97-AF65-F5344CB8AC3E}">
        <p14:creationId xmlns:p14="http://schemas.microsoft.com/office/powerpoint/2010/main" val="3193180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3BE6A-C3F7-45A9-AAB2-2D815440B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Monitor for Containers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3D083-6DDC-4DF6-842F-2957BF37C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6071"/>
            <a:ext cx="10515600" cy="4670892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97B3D3-2A54-4466-A400-EB9C6BCC333B}"/>
              </a:ext>
            </a:extLst>
          </p:cNvPr>
          <p:cNvSpPr txBox="1"/>
          <p:nvPr/>
        </p:nvSpPr>
        <p:spPr>
          <a:xfrm>
            <a:off x="952500" y="1567543"/>
            <a:ext cx="931272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From your Visual Studio Server, deploy the </a:t>
            </a:r>
            <a:r>
              <a:rPr lang="en-US" sz="2400" dirty="0" err="1"/>
              <a:t>eShoponWeb</a:t>
            </a:r>
            <a:r>
              <a:rPr lang="en-US" sz="2400" dirty="0"/>
              <a:t> application to AKS using Dev Spaces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Hint: </a:t>
            </a:r>
            <a:r>
              <a:rPr lang="en-US" sz="2400" dirty="0">
                <a:hlinkClick r:id="rId2"/>
              </a:rPr>
              <a:t>https://docs.microsoft.com/en-us/azure/dev-spaces/get-started-netcore-visualstudio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From Azure Monitor, locate the container running the </a:t>
            </a:r>
            <a:r>
              <a:rPr lang="en-US" sz="2400" dirty="0" err="1"/>
              <a:t>eShoponWeb</a:t>
            </a:r>
            <a:r>
              <a:rPr lang="en-US" sz="2400" dirty="0"/>
              <a:t>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Generate an exception in the </a:t>
            </a:r>
            <a:r>
              <a:rPr lang="en-US" sz="2400" dirty="0" err="1"/>
              <a:t>eShoponWeb</a:t>
            </a:r>
            <a:r>
              <a:rPr lang="en-US" sz="2400" dirty="0"/>
              <a:t> application</a:t>
            </a:r>
            <a:br>
              <a:rPr lang="en-US" sz="2400" dirty="0"/>
            </a:br>
            <a:r>
              <a:rPr lang="en-US" sz="2400" dirty="0"/>
              <a:t>(Hint: Try to change your password)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First person to send me a screen shop of the live log with the exception message wins the challenge </a:t>
            </a:r>
          </a:p>
        </p:txBody>
      </p:sp>
    </p:spTree>
    <p:extLst>
      <p:ext uri="{BB962C8B-B14F-4D97-AF65-F5344CB8AC3E}">
        <p14:creationId xmlns:p14="http://schemas.microsoft.com/office/powerpoint/2010/main" val="4232406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7F779-9493-43B4-B2B0-F6812A193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Insights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8601A-55E5-4C27-BA46-67A384908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Visual Studio, Install the Application Insights SDK in the </a:t>
            </a:r>
            <a:r>
              <a:rPr lang="en-US" dirty="0" err="1"/>
              <a:t>eShopOnWeb</a:t>
            </a:r>
            <a:r>
              <a:rPr lang="en-US" dirty="0"/>
              <a:t> Web Project in the Solution</a:t>
            </a:r>
          </a:p>
          <a:p>
            <a:pPr lvl="1"/>
            <a:r>
              <a:rPr lang="en-US" dirty="0"/>
              <a:t>Run the </a:t>
            </a:r>
            <a:r>
              <a:rPr lang="en-US" dirty="0" err="1"/>
              <a:t>eShopOnWeb</a:t>
            </a:r>
            <a:r>
              <a:rPr lang="en-US" dirty="0"/>
              <a:t>  Web project and check out the App Insights tooling</a:t>
            </a:r>
          </a:p>
          <a:p>
            <a:pPr lvl="1"/>
            <a:r>
              <a:rPr lang="en-US" dirty="0"/>
              <a:t>Add the updated Application Insights NuGet package to v2.5.1, test again</a:t>
            </a:r>
          </a:p>
          <a:p>
            <a:pPr lvl="1"/>
            <a:r>
              <a:rPr lang="en-US" dirty="0"/>
              <a:t>Update the container for </a:t>
            </a:r>
            <a:r>
              <a:rPr lang="en-US" dirty="0" err="1"/>
              <a:t>eShopOnWeb</a:t>
            </a:r>
            <a:r>
              <a:rPr lang="en-US" dirty="0"/>
              <a:t> in AKS</a:t>
            </a:r>
          </a:p>
          <a:p>
            <a:r>
              <a:rPr lang="en-US" dirty="0"/>
              <a:t>Trip the exception that has been added and setup an alert for it.</a:t>
            </a:r>
          </a:p>
          <a:p>
            <a:pPr lvl="1"/>
            <a:r>
              <a:rPr lang="en-US" dirty="0"/>
              <a:t>Find the exception in App Insights (Hint: Try to change your password)</a:t>
            </a:r>
          </a:p>
          <a:p>
            <a:r>
              <a:rPr lang="en-US" dirty="0"/>
              <a:t> Create Alerts based on Availability and exceptions</a:t>
            </a:r>
          </a:p>
          <a:p>
            <a:r>
              <a:rPr lang="en-US" dirty="0"/>
              <a:t>First Team to email me an alert of the exception wins the challenge.  Good luck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135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3BE6A-C3F7-45A9-AAB2-2D815440B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 &amp; Insights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3D083-6DDC-4DF6-842F-2957BF37C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Deploy Grafana using Web App for Container</a:t>
            </a:r>
          </a:p>
          <a:p>
            <a:pPr lvl="1"/>
            <a:r>
              <a:rPr lang="en-US" dirty="0"/>
              <a:t>Hint: </a:t>
            </a:r>
            <a:r>
              <a:rPr lang="en-US" dirty="0">
                <a:hlinkClick r:id="rId3"/>
              </a:rPr>
              <a:t>http://docs.grafana.org/installation/docker/</a:t>
            </a:r>
            <a:endParaRPr lang="en-US" dirty="0"/>
          </a:p>
          <a:p>
            <a:r>
              <a:rPr lang="en-US" dirty="0"/>
              <a:t>Configure the Azure Monitor Data Source for Azure Monitor, Log Analytics and Application Insights</a:t>
            </a:r>
          </a:p>
          <a:p>
            <a:r>
              <a:rPr lang="en-US" dirty="0"/>
              <a:t>Create a CPU Chart with a Grafana variable used to select Computer Name</a:t>
            </a:r>
          </a:p>
          <a:p>
            <a:r>
              <a:rPr lang="en-US" dirty="0"/>
              <a:t>Add an Annotation to your chart overlaying Computer Heartbeat</a:t>
            </a:r>
          </a:p>
          <a:p>
            <a:r>
              <a:rPr lang="en-US" dirty="0"/>
              <a:t>First Team to email me a screenshot with your chart wins the challenge.  Good luck!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13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17134</TotalTime>
  <Words>724</Words>
  <Application>Microsoft Office PowerPoint</Application>
  <PresentationFormat>Widescreen</PresentationFormat>
  <Paragraphs>106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Ready  Pre-day Azure Monitoring Workshop</vt:lpstr>
      <vt:lpstr>Agenda</vt:lpstr>
      <vt:lpstr>Monitoring Hackathon Setup</vt:lpstr>
      <vt:lpstr>Should look like this </vt:lpstr>
      <vt:lpstr>Monitoring and Alert Rule Challenge </vt:lpstr>
      <vt:lpstr>Monitoring and Alert Rule Automation Challenge </vt:lpstr>
      <vt:lpstr>Azure Monitor for Containers Challenge</vt:lpstr>
      <vt:lpstr>Application Insights Challenges</vt:lpstr>
      <vt:lpstr>Dashboard &amp; Insights Challenge</vt:lpstr>
      <vt:lpstr>Reference  </vt:lpstr>
      <vt:lpstr>Should look like this </vt:lpstr>
      <vt:lpstr>Application Insights – Additional Setup</vt:lpstr>
      <vt:lpstr>Monitoring Hackathon eStoreOnWeb Setup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Monitoring Hackathon</dc:title>
  <dc:creator>Rob Kuehfus</dc:creator>
  <cp:lastModifiedBy>Rob Kuehfus</cp:lastModifiedBy>
  <cp:revision>67</cp:revision>
  <dcterms:created xsi:type="dcterms:W3CDTF">2018-05-24T14:55:08Z</dcterms:created>
  <dcterms:modified xsi:type="dcterms:W3CDTF">2019-01-28T19:05:59Z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rokuehfu@microsoft.com</vt:lpwstr>
  </property>
  <property fmtid="{D5CDD505-2E9C-101B-9397-08002B2CF9AE}" pid="5" name="MSIP_Label_f42aa342-8706-4288-bd11-ebb85995028c_SetDate">
    <vt:lpwstr>2018-05-29T16:20:08.8148012Z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