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pre-ready-2019-H1/blob/master/Student/Guides/Deployment%20Setup%20Guide.docx?raw=tr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Ready 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4. Azure Monitor Dashboard and Analytics Challenge</a:t>
            </a:r>
          </a:p>
          <a:p>
            <a:r>
              <a:rPr lang="en-US" dirty="0"/>
              <a:t>Note: We are planning to provide a few side challenges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17077</TotalTime>
  <Words>724</Words>
  <Application>Microsoft Office PowerPoint</Application>
  <PresentationFormat>Widescreen</PresentationFormat>
  <Paragraphs>106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Monitoring Workshop</vt:lpstr>
      <vt:lpstr>Agenda</vt:lpstr>
      <vt:lpstr>Monitoring Hackathon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Challenge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65</cp:revision>
  <dcterms:created xsi:type="dcterms:W3CDTF">2018-05-24T14:55:08Z</dcterms:created>
  <dcterms:modified xsi:type="dcterms:W3CDTF">2019-01-24T18:10:54Z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