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64" r:id="rId10"/>
    <p:sldId id="271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99" d="100"/>
          <a:sy n="99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app/usage-workbook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7" Type="http://schemas.openxmlformats.org/officeDocument/2006/relationships/hyperlink" Target="https://github.com/rkuehfus/pre-ready-2019-H1/blob/master/Student/Guides/Deployment%20Setup%20Guide.docx?raw=tr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azurecli" TargetMode="External"/><Relationship Id="rId5" Type="http://schemas.openxmlformats.org/officeDocument/2006/relationships/hyperlink" Target="https://marketplace.visualstudio.com/items?itemName=ms-vscode.azure-accoun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get-started-netcore-visual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Ready </a:t>
            </a:r>
            <a:br>
              <a:rPr lang="en-US" dirty="0"/>
            </a:br>
            <a:r>
              <a:rPr lang="en-US" dirty="0"/>
              <a:t>Pre-day Azure Monitoring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E4EE-F33C-4E40-9BF5-44396AF3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5271-BA9B-4F04-A7C6-B7E91568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workbook that combines browser, web server and infrastructure performance data for your </a:t>
            </a:r>
            <a:r>
              <a:rPr lang="en-US" dirty="0" err="1"/>
              <a:t>eshoponweb</a:t>
            </a:r>
            <a:r>
              <a:rPr lang="en-US" dirty="0"/>
              <a:t> app on the AKS cluster including:</a:t>
            </a:r>
          </a:p>
          <a:p>
            <a:pPr lvl="1"/>
            <a:r>
              <a:rPr lang="en-US" dirty="0"/>
              <a:t>Web page performance as observed from the client-side browser using Page View records.</a:t>
            </a:r>
          </a:p>
          <a:p>
            <a:pPr marL="914400" lvl="2" indent="0">
              <a:buNone/>
            </a:pPr>
            <a:r>
              <a:rPr lang="en-US" dirty="0"/>
              <a:t>Visualizations: Time Selector, Table with columns for Page Titles, Page Views with Bar underneath, Average Page Time with Thresholds and Maximum Page time with Bar underneath.</a:t>
            </a:r>
          </a:p>
          <a:p>
            <a:pPr lvl="1"/>
            <a:r>
              <a:rPr lang="en-US" dirty="0"/>
              <a:t>Request failures reported by the web server using Request records.</a:t>
            </a:r>
          </a:p>
          <a:p>
            <a:pPr marL="914400" lvl="2" indent="0">
              <a:buNone/>
            </a:pPr>
            <a:r>
              <a:rPr lang="en-US" dirty="0"/>
              <a:t>Visualization: Table with columns for Request Name, HTTP Return Code, Failure Count with Heatmap and Page Time with Heatmap.</a:t>
            </a:r>
          </a:p>
          <a:p>
            <a:pPr lvl="1"/>
            <a:r>
              <a:rPr lang="en-US" dirty="0"/>
              <a:t>Server response time as observed from the server-side using Request metrics.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and Max Server Response Time.</a:t>
            </a:r>
          </a:p>
          <a:p>
            <a:pPr lvl="1"/>
            <a:r>
              <a:rPr lang="en-US" dirty="0"/>
              <a:t>Infrastructure performance as observed from the nodes in the AKS cluster on which the application is deployed using Average and Maximum CPU usage metrics.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CPU usage percentage by AKS cluster node.</a:t>
            </a:r>
          </a:p>
          <a:p>
            <a:pPr lvl="1"/>
            <a:r>
              <a:rPr lang="en-US" dirty="0"/>
              <a:t>Infrastructure performance from AKS nodes showing disk used percentage based on Log Analytics records.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Disk used percentage by AKS cluster node.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https://docs.microsoft.com/en-us/azure/azure-monitor/app/usage-workbooks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80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8:30 – 9 AM: Kickoff &amp; Introductions</a:t>
            </a:r>
          </a:p>
          <a:p>
            <a:r>
              <a:rPr lang="en-US" dirty="0"/>
              <a:t>9:00 - 10:30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Azure Monitor Dashboard and Analytics Challenge</a:t>
            </a:r>
          </a:p>
          <a:p>
            <a:pPr marL="0" indent="0">
              <a:buNone/>
            </a:pPr>
            <a:r>
              <a:rPr lang="en-US" dirty="0"/>
              <a:t>Note: We are planning to provide a few side challenges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85511"/>
            <a:ext cx="10515600" cy="1325563"/>
          </a:xfrm>
        </p:spPr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49081"/>
            <a:ext cx="10602686" cy="5000251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Deploy Infra using Bash Cloud Shell and Azure CLI with an ARM Template</a:t>
            </a:r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u="sng" dirty="0">
                <a:hlinkClick r:id="rId3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u="sng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Azure Account and Sign-In (adds the Azure Cloud Shell for Bash) - </a:t>
            </a:r>
            <a:r>
              <a:rPr lang="en-US" u="sng" dirty="0">
                <a:hlinkClick r:id="rId5"/>
              </a:rPr>
              <a:t>https://marketplace.visualstudio.com/items?itemName=ms-vscode.azure-account</a:t>
            </a:r>
            <a:br>
              <a:rPr lang="en-US" dirty="0"/>
            </a:br>
            <a:r>
              <a:rPr lang="en-US" dirty="0"/>
              <a:t>Azure CLI Tools – </a:t>
            </a:r>
            <a:br>
              <a:rPr lang="en-US" dirty="0"/>
            </a:br>
            <a:r>
              <a:rPr lang="en-US" u="sng" dirty="0">
                <a:hlinkClick r:id="rId6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Workshop Setup Guide and follow the instructions to deploy.</a:t>
            </a:r>
            <a:br>
              <a:rPr lang="en-US" dirty="0"/>
            </a:br>
            <a:r>
              <a:rPr lang="en-US" u="sng" dirty="0">
                <a:hlinkClick r:id="rId7"/>
              </a:rPr>
              <a:t>https://github.com/rkuehfus/pre-ready-2019-H1/blob/master/Student/Guides/Deployment%20Setup%20Guide.docx?raw=true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5BFE-2EDB-44AE-A684-3FEC6906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598563"/>
            <a:ext cx="6553545" cy="566881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PowerShell deployment script using new Az Monitor cmdlets)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Create a new Action Rule that suppress alerts from the scale set and virtual machines on Saturday and Sunday</a:t>
            </a:r>
          </a:p>
          <a:p>
            <a:r>
              <a:rPr lang="en-US" sz="2000" dirty="0"/>
              <a:t>First team to me a screenshot of the new Alert Rules and Action Rule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  <a:r>
              <a:rPr lang="en-US" sz="2400" dirty="0">
                <a:hlinkClick r:id="rId2"/>
              </a:rPr>
              <a:t>https://docs.microsoft.com/en-us/azure/dev-spaces/get-started-netcore-visualstudio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(Hint: Try to change your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shot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2.12,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&amp; Analytics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email me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1166</Words>
  <Application>Microsoft Office PowerPoint</Application>
  <PresentationFormat>Widescreen</PresentationFormat>
  <Paragraphs>90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Ready  Pre-day Azure Monitoring Workshop</vt:lpstr>
      <vt:lpstr>Agenda</vt:lpstr>
      <vt:lpstr>Monitoring Workshop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Dashboard &amp; Analytics Challenge</vt:lpstr>
      <vt:lpstr>Workbooks Challenge</vt:lpstr>
      <vt:lpstr>Reference  </vt:lpstr>
      <vt:lpstr>Should look like this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 Pre-day Azure Monitoring Workshop</dc:title>
  <dc:creator>Rob Kuehfus</dc:creator>
  <cp:lastModifiedBy>Kayode Prince</cp:lastModifiedBy>
  <cp:revision>9</cp:revision>
  <dcterms:created xsi:type="dcterms:W3CDTF">2019-06-24T21:02:14Z</dcterms:created>
  <dcterms:modified xsi:type="dcterms:W3CDTF">2020-01-23T18:24:05Z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2019-06-24T21:02:17.6327192Z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647eb3e1-221c-4150-b9cf-abed093ceca5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