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62" r:id="rId6"/>
    <p:sldId id="270" r:id="rId7"/>
    <p:sldId id="263" r:id="rId8"/>
    <p:sldId id="266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5814" autoAdjust="0"/>
  </p:normalViewPr>
  <p:slideViewPr>
    <p:cSldViewPr snapToGrid="0">
      <p:cViewPr varScale="1">
        <p:scale>
          <a:sx n="106" d="100"/>
          <a:sy n="106" d="100"/>
        </p:scale>
        <p:origin x="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install-azure-cli?view=azure-cli-latest" TargetMode="External"/><Relationship Id="rId7" Type="http://schemas.openxmlformats.org/officeDocument/2006/relationships/hyperlink" Target="https://github.com/rkuehfus/pre-ready-2019-H1/blob/master/Student/Guides/Deployment%20Setup%20Guide.docx?raw=tru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ms-vscode.azurecli" TargetMode="External"/><Relationship Id="rId5" Type="http://schemas.openxmlformats.org/officeDocument/2006/relationships/hyperlink" Target="https://marketplace.visualstudio.com/items?itemName=ms-vscode.azure-account" TargetMode="External"/><Relationship Id="rId4" Type="http://schemas.openxmlformats.org/officeDocument/2006/relationships/hyperlink" Target="https://marketplace.visualstudio.com/items?itemName=msazurermtools.azurerm-vscode-too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-spaces/get-started-netcore-visualstud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rafana.org/installation/dock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Ready </a:t>
            </a:r>
            <a:br>
              <a:rPr lang="en-US" dirty="0"/>
            </a:br>
            <a:r>
              <a:rPr lang="en-US" dirty="0"/>
              <a:t>Pre-day Azure Monitoring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38661-B7C5-4927-843B-13B9D07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93D0-F947-4952-8D6A-754E76C7C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A5365-D706-4E3F-BB37-3E1B4B46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52" y="152593"/>
            <a:ext cx="7746525" cy="4667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Should look like this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8:30 – 9 AM: Kickoff &amp; Introductions</a:t>
            </a:r>
          </a:p>
          <a:p>
            <a:r>
              <a:rPr lang="en-US" dirty="0"/>
              <a:t>9:00 - 10:30 AM: Azure Monitor Metrics, Alerts &amp; Automation Challenge</a:t>
            </a:r>
          </a:p>
          <a:p>
            <a:r>
              <a:rPr lang="en-US" dirty="0"/>
              <a:t>10:30 - 10:45 AM: Break</a:t>
            </a:r>
          </a:p>
          <a:p>
            <a:r>
              <a:rPr lang="en-US" dirty="0"/>
              <a:t>10:45 - Noon: Azure Monitor for containers Challenge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3 PM: Azure Monitor Application Insights Challenge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Azure Monitor Dashboard and Analytics Challenge</a:t>
            </a:r>
          </a:p>
          <a:p>
            <a:pPr marL="0" indent="0">
              <a:buNone/>
            </a:pPr>
            <a:r>
              <a:rPr lang="en-US" dirty="0"/>
              <a:t>Note: We are planning to provide a few side challenges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185511"/>
            <a:ext cx="10515600" cy="1325563"/>
          </a:xfrm>
        </p:spPr>
        <p:txBody>
          <a:bodyPr/>
          <a:lstStyle/>
          <a:p>
            <a:r>
              <a:rPr lang="en-US" dirty="0"/>
              <a:t>Monitoring Workshop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449081"/>
            <a:ext cx="10602686" cy="5000251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Deploy Infra using Bash Cloud Shell and Azure CLI with an ARM Template</a:t>
            </a:r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u="sng" dirty="0">
                <a:hlinkClick r:id="rId3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u="sng" dirty="0">
                <a:hlinkClick r:id="rId4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Azure Account and Sign-In (adds the Azure Cloud Shell for Bash) - </a:t>
            </a:r>
            <a:r>
              <a:rPr lang="en-US" u="sng" dirty="0">
                <a:hlinkClick r:id="rId5"/>
              </a:rPr>
              <a:t>https://marketplace.visualstudio.com/items?itemName=ms-vscode.azure-account</a:t>
            </a:r>
            <a:br>
              <a:rPr lang="en-US" dirty="0"/>
            </a:br>
            <a:r>
              <a:rPr lang="en-US" dirty="0"/>
              <a:t>Azure CLI Tools – </a:t>
            </a:r>
            <a:br>
              <a:rPr lang="en-US" dirty="0"/>
            </a:br>
            <a:r>
              <a:rPr lang="en-US" u="sng" dirty="0">
                <a:hlinkClick r:id="rId6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Workshop Setup Guide and follow the instructions to deploy.</a:t>
            </a:r>
            <a:br>
              <a:rPr lang="en-US" dirty="0"/>
            </a:br>
            <a:r>
              <a:rPr lang="en-US" u="sng" dirty="0">
                <a:hlinkClick r:id="rId7"/>
              </a:rPr>
              <a:t>https://github.com/rkuehfus/pre-ready-2019-H1/blob/master/Student/Guides/Deployment%20Setup%20Guide.docx?raw=true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38FE3-026F-4A1E-A276-82349506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14947"/>
            <a:ext cx="6553545" cy="56360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dirty="0" err="1"/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From the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Visual Studio VM (instructions are in your Student\Guides\Day-1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over 40 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or create a Bash script (look at the example from the initial deployment)</a:t>
            </a:r>
            <a:endParaRPr lang="en-US" sz="1600" dirty="0"/>
          </a:p>
          <a:p>
            <a:r>
              <a:rPr lang="en-US" sz="2000" dirty="0"/>
              <a:t>Verify you have new Monitor Alert Rules in the Portal or from the command line (sample command is in the deployment script)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“Disk Write Operations/Sec” and set a threshold of 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First team to me a screenshot of the new Alert Rules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for Containers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952500" y="1567543"/>
            <a:ext cx="93127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your Visual Studio Server, deploy the </a:t>
            </a:r>
            <a:r>
              <a:rPr lang="en-US" sz="2400" dirty="0" err="1"/>
              <a:t>eShoponWeb</a:t>
            </a:r>
            <a:r>
              <a:rPr lang="en-US" sz="2400" dirty="0"/>
              <a:t> application to AKS using Dev Spaces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Hint: </a:t>
            </a:r>
            <a:r>
              <a:rPr lang="en-US" sz="2400" dirty="0">
                <a:hlinkClick r:id="rId2"/>
              </a:rPr>
              <a:t>https://docs.microsoft.com/en-us/azure/dev-spaces/get-started-netcore-visualstudio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Azure Monitor, locate the container running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Generate an exception in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  <a:br>
              <a:rPr lang="en-US" sz="2400" dirty="0"/>
            </a:br>
            <a:r>
              <a:rPr lang="en-US" sz="2400" dirty="0"/>
              <a:t>(Hint: Try to change your password)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person to send me a screen shop of the live log with the exception message wins the challenge </a:t>
            </a:r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Visual Studio, Install the Application Insights SDK in the </a:t>
            </a:r>
            <a:r>
              <a:rPr lang="en-US" dirty="0" err="1"/>
              <a:t>eShopOnWeb</a:t>
            </a:r>
            <a:r>
              <a:rPr lang="en-US" dirty="0"/>
              <a:t> Web Project in the Solution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eShopOnWeb</a:t>
            </a:r>
            <a:r>
              <a:rPr lang="en-US" dirty="0"/>
              <a:t>  Web project and check out the App Insights tooling</a:t>
            </a:r>
          </a:p>
          <a:p>
            <a:pPr lvl="1"/>
            <a:r>
              <a:rPr lang="en-US" dirty="0"/>
              <a:t>Add the updated Application Insights NuGet package to v2.5.1, test again</a:t>
            </a:r>
          </a:p>
          <a:p>
            <a:pPr lvl="1"/>
            <a:r>
              <a:rPr lang="en-US" dirty="0"/>
              <a:t>Update the container for </a:t>
            </a:r>
            <a:r>
              <a:rPr lang="en-US" dirty="0" err="1"/>
              <a:t>eShopOnWeb</a:t>
            </a:r>
            <a:r>
              <a:rPr lang="en-US" dirty="0"/>
              <a:t> in AKS</a:t>
            </a:r>
          </a:p>
          <a:p>
            <a:r>
              <a:rPr lang="en-US" dirty="0"/>
              <a:t>Trip the exception that has been added and setup an alert for it.</a:t>
            </a:r>
          </a:p>
          <a:p>
            <a:pPr lvl="1"/>
            <a:r>
              <a:rPr lang="en-US" dirty="0"/>
              <a:t>Find the exception in App Insights (Hint: Try to change your password)</a:t>
            </a:r>
          </a:p>
          <a:p>
            <a:r>
              <a:rPr lang="en-US" dirty="0"/>
              <a:t> Create Alerts based on Availability and exceptions</a:t>
            </a:r>
          </a:p>
          <a:p>
            <a:r>
              <a:rPr lang="en-US" dirty="0"/>
              <a:t>First Team to email me an alert of the exception wins the challenge.  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&amp; Insights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Grafana using Web App for Container</a:t>
            </a:r>
          </a:p>
          <a:p>
            <a:pPr lvl="1"/>
            <a:r>
              <a:rPr lang="en-US" dirty="0"/>
              <a:t>Hint: </a:t>
            </a:r>
            <a:r>
              <a:rPr lang="en-US" dirty="0">
                <a:hlinkClick r:id="rId3"/>
              </a:rPr>
              <a:t>http://docs.grafana.org/installation/docker/</a:t>
            </a:r>
            <a:endParaRPr lang="en-US" dirty="0"/>
          </a:p>
          <a:p>
            <a:r>
              <a:rPr lang="en-US" dirty="0"/>
              <a:t>Configure the Azure Monitor Data Source for Azure Monitor, Log Analytics and Application Insights</a:t>
            </a:r>
          </a:p>
          <a:p>
            <a:r>
              <a:rPr lang="en-US" dirty="0"/>
              <a:t>Create a CPU Chart with a Grafana variable used to select Computer Name</a:t>
            </a:r>
          </a:p>
          <a:p>
            <a:r>
              <a:rPr lang="en-US" dirty="0"/>
              <a:t>Add an Annotation to your chart overlaying Computer Heartbeat</a:t>
            </a:r>
          </a:p>
          <a:p>
            <a:r>
              <a:rPr lang="en-US" dirty="0"/>
              <a:t>First Team to email me a screenshot with your chart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17149</TotalTime>
  <Words>519</Words>
  <Application>Microsoft Office PowerPoint</Application>
  <PresentationFormat>Widescreen</PresentationFormat>
  <Paragraphs>75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Ready  Pre-day Azure Monitoring Workshop</vt:lpstr>
      <vt:lpstr>Agenda</vt:lpstr>
      <vt:lpstr>Monitoring Workshop Setup</vt:lpstr>
      <vt:lpstr>Should look like this </vt:lpstr>
      <vt:lpstr>Monitoring and Alert Rule Challenge </vt:lpstr>
      <vt:lpstr>Monitoring and Alert Rule Automation Challenge </vt:lpstr>
      <vt:lpstr>Azure Monitor for Containers Challenge</vt:lpstr>
      <vt:lpstr>Application Insights Challenges</vt:lpstr>
      <vt:lpstr>Dashboard &amp; Insights Challenge</vt:lpstr>
      <vt:lpstr>Reference  </vt:lpstr>
      <vt:lpstr>Should look like this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Rob Kuehfus</dc:creator>
  <cp:lastModifiedBy>Rob Kuehfus</cp:lastModifiedBy>
  <cp:revision>72</cp:revision>
  <dcterms:created xsi:type="dcterms:W3CDTF">2018-05-24T14:55:08Z</dcterms:created>
  <dcterms:modified xsi:type="dcterms:W3CDTF">2019-06-24T19:59:04Z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