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17" d="100"/>
          <a:sy n="117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7" Type="http://schemas.openxmlformats.org/officeDocument/2006/relationships/hyperlink" Target="https://github.com/rkuehfus/pre-ready-2019-H1/blob/master/Student/Guides/Deployment%20Setup%20Guide.doc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Azure Monitor Dashboard and Analytics Challenge</a:t>
            </a:r>
          </a:p>
          <a:p>
            <a:pPr marL="0" indent="0">
              <a:buNone/>
            </a:pPr>
            <a:r>
              <a:rPr lang="en-US" dirty="0"/>
              <a:t>Note: We are planning to provide a few side challenges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r>
              <a:rPr lang="en-US" u="sng" dirty="0">
                <a:hlinkClick r:id="rId7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17149</TotalTime>
  <Words>520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Insights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71</cp:revision>
  <dcterms:created xsi:type="dcterms:W3CDTF">2018-05-24T14:55:08Z</dcterms:created>
  <dcterms:modified xsi:type="dcterms:W3CDTF">2019-01-30T19:56:39Z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