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106" d="100"/>
          <a:sy n="106" d="100"/>
        </p:scale>
        <p:origin x="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7" Type="http://schemas.openxmlformats.org/officeDocument/2006/relationships/hyperlink" Target="https://github.com/rkuehfus/pre-ready-2019-H1/blob/master/Student/Guides/Deployment%20Setup%20Guide.docx?raw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azurecli" TargetMode="External"/><Relationship Id="rId5" Type="http://schemas.openxmlformats.org/officeDocument/2006/relationships/hyperlink" Target="https://marketplace.visualstudio.com/items?itemName=ms-vscode.azure-accoun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get-started-netcore-visual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afana.org/installation/dock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Ready </a:t>
            </a:r>
            <a:br>
              <a:rPr lang="en-US" dirty="0"/>
            </a:br>
            <a:r>
              <a:rPr lang="en-US" dirty="0"/>
              <a:t>Pre-day 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8:30 – 9 AM: Kickoff &amp; Introductions</a:t>
            </a:r>
          </a:p>
          <a:p>
            <a:r>
              <a:rPr lang="en-US" dirty="0"/>
              <a:t>9:00 - 10:30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Azure Monitor Dashboard and Analytics Challenge</a:t>
            </a:r>
          </a:p>
          <a:p>
            <a:pPr marL="0" indent="0">
              <a:buNone/>
            </a:pPr>
            <a:r>
              <a:rPr lang="en-US" dirty="0"/>
              <a:t>Note: We are planning to provide a few side challenges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85511"/>
            <a:ext cx="10515600" cy="1325563"/>
          </a:xfrm>
        </p:spPr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49081"/>
            <a:ext cx="10602686" cy="5000251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Deploy Infra using Bash Cloud Shell and Azure CLI with an ARM Template</a:t>
            </a:r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u="sng" dirty="0">
                <a:hlinkClick r:id="rId3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u="sng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Azure Account and Sign-In (adds the Azure Cloud Shell for Bash) - </a:t>
            </a:r>
            <a:r>
              <a:rPr lang="en-US" u="sng" dirty="0">
                <a:hlinkClick r:id="rId5"/>
              </a:rPr>
              <a:t>https://marketplace.visualstudio.com/items?itemName=ms-vscode.azure-account</a:t>
            </a:r>
            <a:br>
              <a:rPr lang="en-US" dirty="0"/>
            </a:br>
            <a:r>
              <a:rPr lang="en-US" dirty="0"/>
              <a:t>Azure CLI Tools – </a:t>
            </a:r>
            <a:br>
              <a:rPr lang="en-US" dirty="0"/>
            </a:br>
            <a:r>
              <a:rPr lang="en-US" u="sng" dirty="0">
                <a:hlinkClick r:id="rId6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Workshop Setup Guide and follow the instructions to deploy.</a:t>
            </a:r>
            <a:br>
              <a:rPr lang="en-US" dirty="0"/>
            </a:br>
            <a:r>
              <a:rPr lang="en-US" u="sng" dirty="0">
                <a:hlinkClick r:id="rId7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5BFE-2EDB-44AE-A684-3FEC6906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598563"/>
            <a:ext cx="6553545" cy="566881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PowerShell deployment script using new Az Monitor cmdlets)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Create a new Action Rule that suppress alerts from the scale set and virtual machines on Saturday and Sunday</a:t>
            </a:r>
          </a:p>
          <a:p>
            <a:r>
              <a:rPr lang="en-US" sz="2000" dirty="0"/>
              <a:t>First team to me a screenshot of the new Alert Rules and Action Rule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  <a:r>
              <a:rPr lang="en-US" sz="2400" dirty="0">
                <a:hlinkClick r:id="rId2"/>
              </a:rPr>
              <a:t>https://docs.microsoft.com/en-us/azure/dev-spaces/get-started-netcore-visualstudio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Monitor,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(Hint: Try to change your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shop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(Hint: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&amp; Insights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pPr lvl="1"/>
            <a:r>
              <a:rPr lang="en-US" dirty="0"/>
              <a:t>Hint: </a:t>
            </a:r>
            <a:r>
              <a:rPr lang="en-US" dirty="0">
                <a:hlinkClick r:id="rId3"/>
              </a:rPr>
              <a:t>http://docs.grafana.org/installation/docker/</a:t>
            </a:r>
            <a:endParaRPr lang="en-US" dirty="0"/>
          </a:p>
          <a:p>
            <a:r>
              <a:rPr lang="en-US" dirty="0"/>
              <a:t>Configure the Azure Monitor Data Source for Azure Monitor, Log Analytics and Application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547</Words>
  <Application>Microsoft Office PowerPoint</Application>
  <PresentationFormat>Widescreen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Ready  Pre-day Azure Monitoring Workshop</vt:lpstr>
      <vt:lpstr>Agenda</vt:lpstr>
      <vt:lpstr>Monitoring Workshop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&amp; Insights Challenge</vt:lpstr>
      <vt:lpstr>Reference  </vt:lpstr>
      <vt:lpstr>Should look like this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 Pre-day Azure Monitoring Workshop</dc:title>
  <dc:creator>Rob Kuehfus</dc:creator>
  <cp:lastModifiedBy>Rob Kuehfus</cp:lastModifiedBy>
  <cp:revision>4</cp:revision>
  <dcterms:created xsi:type="dcterms:W3CDTF">2019-06-24T21:02:14Z</dcterms:created>
  <dcterms:modified xsi:type="dcterms:W3CDTF">2019-06-25T17:23:04Z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2019-06-24T21:02:17.6327192Z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647eb3e1-221c-4150-b9cf-abed093ceca5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