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6" r:id="rId9"/>
    <p:sldId id="264" r:id="rId10"/>
    <p:sldId id="269" r:id="rId11"/>
    <p:sldId id="268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5814" autoAdjust="0"/>
  </p:normalViewPr>
  <p:slideViewPr>
    <p:cSldViewPr snapToGrid="0">
      <p:cViewPr varScale="1">
        <p:scale>
          <a:sx n="126" d="100"/>
          <a:sy n="126" d="100"/>
        </p:scale>
        <p:origin x="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dotnet-core/runtime-2.0.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Core SDK - https://www.microsoft.com/net/download/thank-you/dotnet-sdk-2.1.300-windows-x64-installer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Windows Server Hosting bundle </a:t>
            </a:r>
            <a:r>
              <a:rPr lang="en-US" dirty="0"/>
              <a:t>https://go.microsoft.com/fwlink/?linkid=844461</a:t>
            </a:r>
          </a:p>
          <a:p>
            <a:endParaRPr lang="en-US" dirty="0"/>
          </a:p>
          <a:p>
            <a:r>
              <a:rPr lang="en-US" sz="1200" dirty="0"/>
              <a:t>Install .NET Core Runtime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https://www.microsoft.com/net/download/dotnet-core/runtime-2.0.7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TODO – </a:t>
            </a:r>
          </a:p>
          <a:p>
            <a:r>
              <a:rPr lang="en-US" dirty="0"/>
              <a:t>Create PS script for the installs and add to ARM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Microsoft.eShopOnWeb.CatalogDb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Microsoft.eShopOnWeb.Identity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thank-you/dotnet-runtime-2.1.0-windows-hosting-bundle-install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us/download/details.aspx?id=4371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vscode.azurecli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Power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artofshell.armsnippet" TargetMode="External"/><Relationship Id="rId5" Type="http://schemas.openxmlformats.org/officeDocument/2006/relationships/hyperlink" Target="https://marketplace.visualstudio.com/items?itemName=msazurermtools.azurerm-vscode-tools" TargetMode="External"/><Relationship Id="rId4" Type="http://schemas.openxmlformats.org/officeDocument/2006/relationships/hyperlink" Target="https://docs.microsoft.com/en-us/cli/azure/install-azure-cli?view=azure-cli-latest" TargetMode="External"/><Relationship Id="rId9" Type="http://schemas.openxmlformats.org/officeDocument/2006/relationships/hyperlink" Target="https://github.com/rkuehfus/pre-ready-2019-H1/blob/master/Student/Guides/Deployment%20Setup%20Guide.docx?raw=tru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Ready 2019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836F-7A35-4139-9507-ABBDE3B5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Insights – Additional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7BEA-002A-4F53-9311-56D27322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On both IIS Servers (Web0 and Web1)</a:t>
            </a:r>
          </a:p>
          <a:p>
            <a:pPr marL="0" indent="0">
              <a:buNone/>
            </a:pPr>
            <a:r>
              <a:rPr lang="en-US" sz="2000"/>
              <a:t>.</a:t>
            </a:r>
            <a:r>
              <a:rPr lang="en-US" sz="2000" dirty="0"/>
              <a:t>NET Core Windows Server Hosting bundle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https://www.microsoft.com/net/download/thank-you/dotnet-runtime-2.1.0-windows-hosting-bundle-installer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900" dirty="0"/>
              <a:t>Install Web deploy with the Complete Setup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hlinkClick r:id="rId4"/>
              </a:rPr>
              <a:t>https://www.microsoft.com/en-us/download/details.aspx?id=43717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Restart IIS when complete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699-7C01-4260-8BEA-B9C8EE5E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5426869" cy="42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</a:t>
            </a:r>
            <a:r>
              <a:rPr lang="en-US" dirty="0" err="1"/>
              <a:t>eStoreOnWeb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US" dirty="0"/>
              <a:t>From the Visual Studio VM</a:t>
            </a:r>
          </a:p>
          <a:p>
            <a:pPr lvl="1"/>
            <a:r>
              <a:rPr lang="en-US" dirty="0"/>
              <a:t>Open the </a:t>
            </a:r>
            <a:r>
              <a:rPr lang="en-US" dirty="0" err="1"/>
              <a:t>eShopOnWeb</a:t>
            </a:r>
            <a:r>
              <a:rPr lang="en-US" dirty="0"/>
              <a:t> solution in VS located in C:\eshoponweb\eShopOnWeb-master</a:t>
            </a:r>
          </a:p>
          <a:p>
            <a:pPr lvl="1"/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 for the </a:t>
            </a:r>
            <a:r>
              <a:rPr lang="en-US" dirty="0" err="1"/>
              <a:t>eShopOnWeb</a:t>
            </a:r>
            <a:r>
              <a:rPr lang="en-US" dirty="0"/>
              <a:t> follow the instructions under </a:t>
            </a:r>
            <a:br>
              <a:rPr lang="en-US" dirty="0"/>
            </a:br>
            <a:r>
              <a:rPr lang="en-US" b="1" dirty="0"/>
              <a:t>Configuring the sample to use SQL Server</a:t>
            </a:r>
          </a:p>
          <a:p>
            <a:pPr lvl="1"/>
            <a:r>
              <a:rPr lang="en-US" dirty="0"/>
              <a:t>Change the project startup to Web from Infrastructure</a:t>
            </a:r>
          </a:p>
          <a:p>
            <a:pPr lvl="1"/>
            <a:r>
              <a:rPr lang="en-US" dirty="0"/>
              <a:t>Test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7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9 – 9:30 AM: Kickoff &amp; Introductions</a:t>
            </a:r>
          </a:p>
          <a:p>
            <a:r>
              <a:rPr lang="en-US" dirty="0"/>
              <a:t>9:30 - 10:30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for containers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Application Insights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4. Azure Monitor Dashboard and Analytics Challenge</a:t>
            </a:r>
          </a:p>
          <a:p>
            <a:r>
              <a:rPr lang="en-US" dirty="0"/>
              <a:t>Note: We are planning to provide a few side challenges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Deploy Infra using PowerShell \ CLI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5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6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7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8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9"/>
              </a:rPr>
              <a:t>https://github.com/rkuehfus/pre-ready-2019-H1/blob/master/Student/Guides/Deployment%20Setup%20Guide.docx?raw=true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v2.5.1, test again</a:t>
            </a:r>
          </a:p>
          <a:p>
            <a:pPr lvl="1"/>
            <a:r>
              <a:rPr lang="en-US" dirty="0"/>
              <a:t>Publish </a:t>
            </a:r>
            <a:r>
              <a:rPr lang="en-US" dirty="0" err="1"/>
              <a:t>eShopOnWeb</a:t>
            </a:r>
            <a:r>
              <a:rPr lang="en-US" dirty="0"/>
              <a:t>  Web project to both Web Servers in the scale set</a:t>
            </a:r>
          </a:p>
          <a:p>
            <a:r>
              <a:rPr lang="en-US" dirty="0"/>
              <a:t>Create an </a:t>
            </a:r>
            <a:r>
              <a:rPr lang="en-US" dirty="0" err="1"/>
              <a:t>autoscale</a:t>
            </a:r>
            <a:r>
              <a:rPr lang="en-US" dirty="0"/>
              <a:t> rule on your scale set based on the total Server requests metric</a:t>
            </a:r>
          </a:p>
          <a:p>
            <a:pPr lvl="1"/>
            <a:r>
              <a:rPr lang="en-US" dirty="0"/>
              <a:t>Generate load using the URL load script in the </a:t>
            </a:r>
            <a:r>
              <a:rPr lang="en-US" dirty="0" err="1"/>
              <a:t>Loadscripts</a:t>
            </a:r>
            <a:r>
              <a:rPr lang="en-US" dirty="0"/>
              <a:t> folder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(Tip: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and a screenshot with your scale set scale out based on the App Insights metric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 Log Analytics Solution </a:t>
            </a:r>
          </a:p>
          <a:p>
            <a:pPr lvl="1"/>
            <a:r>
              <a:rPr lang="en-US" dirty="0"/>
              <a:t>Use your heartbeat query for the Overview tile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Solution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16927</TotalTime>
  <Words>774</Words>
  <Application>Microsoft Office PowerPoint</Application>
  <PresentationFormat>Widescreen</PresentationFormat>
  <Paragraphs>105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Monitoring Workshop</vt:lpstr>
      <vt:lpstr>Agenda</vt:lpstr>
      <vt:lpstr>Monitoring Hackathon Setup</vt:lpstr>
      <vt:lpstr>Should look like this </vt:lpstr>
      <vt:lpstr>Monitoring and Alert Rule Challenge </vt:lpstr>
      <vt:lpstr>Monitoring and Alert Rule Automation Challenge </vt:lpstr>
      <vt:lpstr>Azure Monitor for containers Challenge</vt:lpstr>
      <vt:lpstr>Application Insights Challenges</vt:lpstr>
      <vt:lpstr>Dashboard Challenge</vt:lpstr>
      <vt:lpstr>Reference  </vt:lpstr>
      <vt:lpstr>Should look like this </vt:lpstr>
      <vt:lpstr>Application Insights – Additional Setup</vt:lpstr>
      <vt:lpstr>Monitoring Hackathon eStoreOnWeb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Rob Kuehfus</cp:lastModifiedBy>
  <cp:revision>60</cp:revision>
  <dcterms:created xsi:type="dcterms:W3CDTF">2018-05-24T14:55:08Z</dcterms:created>
  <dcterms:modified xsi:type="dcterms:W3CDTF">2019-01-08T18:38:41Z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