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2" r:id="rId6"/>
    <p:sldId id="270" r:id="rId7"/>
    <p:sldId id="263" r:id="rId8"/>
    <p:sldId id="266" r:id="rId9"/>
    <p:sldId id="264" r:id="rId10"/>
    <p:sldId id="269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95BDE-6DE9-452F-91A1-74BFF4F3B720}" v="2832" dt="2018-06-18T17:01:27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814" autoAdjust="0"/>
  </p:normalViewPr>
  <p:slideViewPr>
    <p:cSldViewPr snapToGrid="0">
      <p:cViewPr varScale="1">
        <p:scale>
          <a:sx n="117" d="100"/>
          <a:sy n="117" d="100"/>
        </p:scale>
        <p:origin x="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Kuehfus" userId="453d022f19b6df9a" providerId="LiveId" clId="{ABE95BDE-6DE9-452F-91A1-74BFF4F3B720}"/>
    <pc:docChg chg="custSel addSld delSld modSld sldOrd">
      <pc:chgData name="Rob Kuehfus" userId="453d022f19b6df9a" providerId="LiveId" clId="{ABE95BDE-6DE9-452F-91A1-74BFF4F3B720}" dt="2018-06-18T17:01:27.282" v="2821" actId="20577"/>
      <pc:docMkLst>
        <pc:docMk/>
      </pc:docMkLst>
      <pc:sldChg chg="delSp modSp modNotesTx">
        <pc:chgData name="Rob Kuehfus" userId="453d022f19b6df9a" providerId="LiveId" clId="{ABE95BDE-6DE9-452F-91A1-74BFF4F3B720}" dt="2018-06-18T16:49:28.256" v="2332" actId="20577"/>
        <pc:sldMkLst>
          <pc:docMk/>
          <pc:sldMk cId="3353185689" sldId="257"/>
        </pc:sldMkLst>
        <pc:spChg chg="mod">
          <ac:chgData name="Rob Kuehfus" userId="453d022f19b6df9a" providerId="LiveId" clId="{ABE95BDE-6DE9-452F-91A1-74BFF4F3B720}" dt="2018-06-18T16:49:28.256" v="2332" actId="20577"/>
          <ac:spMkLst>
            <pc:docMk/>
            <pc:sldMk cId="3353185689" sldId="257"/>
            <ac:spMk id="3" creationId="{AF88C286-9C1B-475A-8D11-F4C61E9EB7A9}"/>
          </ac:spMkLst>
        </pc:spChg>
        <pc:picChg chg="del">
          <ac:chgData name="Rob Kuehfus" userId="453d022f19b6df9a" providerId="LiveId" clId="{ABE95BDE-6DE9-452F-91A1-74BFF4F3B720}" dt="2018-06-05T15:58:37.999" v="790" actId="478"/>
          <ac:picMkLst>
            <pc:docMk/>
            <pc:sldMk cId="3353185689" sldId="257"/>
            <ac:picMk id="4" creationId="{44A23672-93E8-4A3F-AFBE-7C6818EE80DE}"/>
          </ac:picMkLst>
        </pc:picChg>
      </pc:sldChg>
      <pc:sldChg chg="addSp delSp modSp">
        <pc:chgData name="Rob Kuehfus" userId="453d022f19b6df9a" providerId="LiveId" clId="{ABE95BDE-6DE9-452F-91A1-74BFF4F3B720}" dt="2018-06-11T15:18:13.151" v="1211" actId="478"/>
        <pc:sldMkLst>
          <pc:docMk/>
          <pc:sldMk cId="2888112561" sldId="258"/>
        </pc:sldMkLst>
        <pc:spChg chg="add del mod">
          <ac:chgData name="Rob Kuehfus" userId="453d022f19b6df9a" providerId="LiveId" clId="{ABE95BDE-6DE9-452F-91A1-74BFF4F3B720}" dt="2018-06-11T15:18:13.151" v="1211" actId="478"/>
          <ac:spMkLst>
            <pc:docMk/>
            <pc:sldMk cId="2888112561" sldId="258"/>
            <ac:spMk id="6" creationId="{A19890B8-D79E-4017-9BC6-3138B725AE75}"/>
          </ac:spMkLst>
        </pc:spChg>
        <pc:picChg chg="del">
          <ac:chgData name="Rob Kuehfus" userId="453d022f19b6df9a" providerId="LiveId" clId="{ABE95BDE-6DE9-452F-91A1-74BFF4F3B720}" dt="2018-06-05T16:05:23.541" v="1002" actId="478"/>
          <ac:picMkLst>
            <pc:docMk/>
            <pc:sldMk cId="2888112561" sldId="258"/>
            <ac:picMk id="4" creationId="{F17A5365-D706-4E3F-BB37-3E1B4B464635}"/>
          </ac:picMkLst>
        </pc:picChg>
        <pc:picChg chg="mod">
          <ac:chgData name="Rob Kuehfus" userId="453d022f19b6df9a" providerId="LiveId" clId="{ABE95BDE-6DE9-452F-91A1-74BFF4F3B720}" dt="2018-06-05T16:05:32.536" v="1004" actId="1076"/>
          <ac:picMkLst>
            <pc:docMk/>
            <pc:sldMk cId="2888112561" sldId="258"/>
            <ac:picMk id="5" creationId="{7BF837E2-6E34-43F6-AFAD-43E94CB695D9}"/>
          </ac:picMkLst>
        </pc:picChg>
      </pc:sldChg>
      <pc:sldChg chg="modSp">
        <pc:chgData name="Rob Kuehfus" userId="453d022f19b6df9a" providerId="LiveId" clId="{ABE95BDE-6DE9-452F-91A1-74BFF4F3B720}" dt="2018-06-05T15:45:16.194" v="167" actId="20577"/>
        <pc:sldMkLst>
          <pc:docMk/>
          <pc:sldMk cId="979064255" sldId="259"/>
        </pc:sldMkLst>
        <pc:spChg chg="mod">
          <ac:chgData name="Rob Kuehfus" userId="453d022f19b6df9a" providerId="LiveId" clId="{ABE95BDE-6DE9-452F-91A1-74BFF4F3B720}" dt="2018-06-05T15:45:16.194" v="167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3:49.581" v="80" actId="20577"/>
        <pc:sldMkLst>
          <pc:docMk/>
          <pc:sldMk cId="3499797234" sldId="260"/>
        </pc:sldMkLst>
        <pc:spChg chg="mod">
          <ac:chgData name="Rob Kuehfus" userId="453d022f19b6df9a" providerId="LiveId" clId="{ABE95BDE-6DE9-452F-91A1-74BFF4F3B720}" dt="2018-06-05T15:43:49.581" v="80" actId="20577"/>
          <ac:spMkLst>
            <pc:docMk/>
            <pc:sldMk cId="3499797234" sldId="260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05T15:46:44.599" v="309" actId="20577"/>
        <pc:sldMkLst>
          <pc:docMk/>
          <pc:sldMk cId="2675988397" sldId="261"/>
        </pc:sldMkLst>
        <pc:spChg chg="mod">
          <ac:chgData name="Rob Kuehfus" userId="453d022f19b6df9a" providerId="LiveId" clId="{ABE95BDE-6DE9-452F-91A1-74BFF4F3B720}" dt="2018-06-05T15:46:44.599" v="309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ABE95BDE-6DE9-452F-91A1-74BFF4F3B720}" dt="2018-06-18T16:50:10.726" v="2350" actId="6549"/>
        <pc:sldMkLst>
          <pc:docMk/>
          <pc:sldMk cId="2030375675" sldId="262"/>
        </pc:sldMkLst>
        <pc:spChg chg="mod">
          <ac:chgData name="Rob Kuehfus" userId="453d022f19b6df9a" providerId="LiveId" clId="{ABE95BDE-6DE9-452F-91A1-74BFF4F3B720}" dt="2018-06-18T16:50:10.726" v="2350" actId="6549"/>
          <ac:spMkLst>
            <pc:docMk/>
            <pc:sldMk cId="2030375675" sldId="262"/>
            <ac:spMk id="3" creationId="{F6074475-A229-48AD-8729-0FD1E62F0B0C}"/>
          </ac:spMkLst>
        </pc:spChg>
      </pc:sldChg>
      <pc:sldChg chg="modSp">
        <pc:chgData name="Rob Kuehfus" userId="453d022f19b6df9a" providerId="LiveId" clId="{ABE95BDE-6DE9-452F-91A1-74BFF4F3B720}" dt="2018-06-12T18:07:29.162" v="1988" actId="20577"/>
        <pc:sldMkLst>
          <pc:docMk/>
          <pc:sldMk cId="4232406185" sldId="263"/>
        </pc:sldMkLst>
        <pc:spChg chg="mod">
          <ac:chgData name="Rob Kuehfus" userId="453d022f19b6df9a" providerId="LiveId" clId="{ABE95BDE-6DE9-452F-91A1-74BFF4F3B720}" dt="2018-06-12T18:07:29.162" v="1988" actId="20577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ABE95BDE-6DE9-452F-91A1-74BFF4F3B720}" dt="2018-06-11T15:25:53.569" v="1823" actId="20577"/>
        <pc:sldMkLst>
          <pc:docMk/>
          <pc:sldMk cId="340413092" sldId="264"/>
        </pc:sldMkLst>
        <pc:spChg chg="mod">
          <ac:chgData name="Rob Kuehfus" userId="453d022f19b6df9a" providerId="LiveId" clId="{ABE95BDE-6DE9-452F-91A1-74BFF4F3B720}" dt="2018-06-11T15:25:53.569" v="1823" actId="20577"/>
          <ac:spMkLst>
            <pc:docMk/>
            <pc:sldMk cId="340413092" sldId="264"/>
            <ac:spMk id="3" creationId="{83B3D083-6DDC-4DF6-842F-2957BF37C439}"/>
          </ac:spMkLst>
        </pc:spChg>
      </pc:sldChg>
      <pc:sldChg chg="addSp delSp modSp ord modNotesTx">
        <pc:chgData name="Rob Kuehfus" userId="453d022f19b6df9a" providerId="LiveId" clId="{ABE95BDE-6DE9-452F-91A1-74BFF4F3B720}" dt="2018-06-07T20:31:15.562" v="1193" actId="20577"/>
        <pc:sldMkLst>
          <pc:docMk/>
          <pc:sldMk cId="1537815153" sldId="265"/>
        </pc:sldMkLst>
        <pc:spChg chg="mod">
          <ac:chgData name="Rob Kuehfus" userId="453d022f19b6df9a" providerId="LiveId" clId="{ABE95BDE-6DE9-452F-91A1-74BFF4F3B720}" dt="2018-06-06T22:25:20.147" v="1171" actId="27636"/>
          <ac:spMkLst>
            <pc:docMk/>
            <pc:sldMk cId="1537815153" sldId="265"/>
            <ac:spMk id="3" creationId="{FE3E7BEA-002A-4F53-9311-56D273224274}"/>
          </ac:spMkLst>
        </pc:spChg>
        <pc:picChg chg="del mod">
          <ac:chgData name="Rob Kuehfus" userId="453d022f19b6df9a" providerId="LiveId" clId="{ABE95BDE-6DE9-452F-91A1-74BFF4F3B720}" dt="2018-06-05T21:05:37.774" v="1125" actId="478"/>
          <ac:picMkLst>
            <pc:docMk/>
            <pc:sldMk cId="1537815153" sldId="265"/>
            <ac:picMk id="4" creationId="{869B12D2-BAB6-4955-913F-045242DE879F}"/>
          </ac:picMkLst>
        </pc:picChg>
        <pc:picChg chg="add mod">
          <ac:chgData name="Rob Kuehfus" userId="453d022f19b6df9a" providerId="LiveId" clId="{ABE95BDE-6DE9-452F-91A1-74BFF4F3B720}" dt="2018-06-05T21:05:47.325" v="1128" actId="1076"/>
          <ac:picMkLst>
            <pc:docMk/>
            <pc:sldMk cId="1537815153" sldId="265"/>
            <ac:picMk id="5" creationId="{3C99D699-7C01-4260-8BEA-B9C8EE5E6244}"/>
          </ac:picMkLst>
        </pc:picChg>
      </pc:sldChg>
      <pc:sldChg chg="modSp">
        <pc:chgData name="Rob Kuehfus" userId="453d022f19b6df9a" providerId="LiveId" clId="{ABE95BDE-6DE9-452F-91A1-74BFF4F3B720}" dt="2018-06-18T17:01:27.282" v="2821" actId="20577"/>
        <pc:sldMkLst>
          <pc:docMk/>
          <pc:sldMk cId="3119135505" sldId="266"/>
        </pc:sldMkLst>
        <pc:spChg chg="mod">
          <ac:chgData name="Rob Kuehfus" userId="453d022f19b6df9a" providerId="LiveId" clId="{ABE95BDE-6DE9-452F-91A1-74BFF4F3B720}" dt="2018-06-18T17:01:27.282" v="2821" actId="20577"/>
          <ac:spMkLst>
            <pc:docMk/>
            <pc:sldMk cId="3119135505" sldId="266"/>
            <ac:spMk id="3" creationId="{1E78601A-55E5-4C27-BA46-67A384908580}"/>
          </ac:spMkLst>
        </pc:spChg>
      </pc:sldChg>
      <pc:sldChg chg="delSp modSp add ord modNotesTx">
        <pc:chgData name="Rob Kuehfus" userId="453d022f19b6df9a" providerId="LiveId" clId="{ABE95BDE-6DE9-452F-91A1-74BFF4F3B720}" dt="2018-06-18T16:52:03.197" v="2351" actId="20577"/>
        <pc:sldMkLst>
          <pc:docMk/>
          <pc:sldMk cId="403726206" sldId="267"/>
        </pc:sldMkLst>
        <pc:spChg chg="mod">
          <ac:chgData name="Rob Kuehfus" userId="453d022f19b6df9a" providerId="LiveId" clId="{ABE95BDE-6DE9-452F-91A1-74BFF4F3B720}" dt="2018-06-05T16:04:02.060" v="951" actId="20577"/>
          <ac:spMkLst>
            <pc:docMk/>
            <pc:sldMk cId="403726206" sldId="267"/>
            <ac:spMk id="2" creationId="{B7319F75-02E7-492E-993C-436E919704BB}"/>
          </ac:spMkLst>
        </pc:spChg>
        <pc:spChg chg="mod">
          <ac:chgData name="Rob Kuehfus" userId="453d022f19b6df9a" providerId="LiveId" clId="{ABE95BDE-6DE9-452F-91A1-74BFF4F3B720}" dt="2018-06-07T20:31:45.060" v="1207" actId="6549"/>
          <ac:spMkLst>
            <pc:docMk/>
            <pc:sldMk cId="403726206" sldId="267"/>
            <ac:spMk id="3" creationId="{AF88C286-9C1B-475A-8D11-F4C61E9EB7A9}"/>
          </ac:spMkLst>
        </pc:spChg>
        <pc:picChg chg="del mod">
          <ac:chgData name="Rob Kuehfus" userId="453d022f19b6df9a" providerId="LiveId" clId="{ABE95BDE-6DE9-452F-91A1-74BFF4F3B720}" dt="2018-06-07T20:32:00.180" v="1208" actId="478"/>
          <ac:picMkLst>
            <pc:docMk/>
            <pc:sldMk cId="403726206" sldId="267"/>
            <ac:picMk id="4" creationId="{44A23672-93E8-4A3F-AFBE-7C6818EE80DE}"/>
          </ac:picMkLst>
        </pc:picChg>
      </pc:sldChg>
      <pc:sldChg chg="delSp modSp add ord">
        <pc:chgData name="Rob Kuehfus" userId="453d022f19b6df9a" providerId="LiveId" clId="{ABE95BDE-6DE9-452F-91A1-74BFF4F3B720}" dt="2018-06-18T16:52:03.197" v="2351" actId="20577"/>
        <pc:sldMkLst>
          <pc:docMk/>
          <pc:sldMk cId="1111879527" sldId="268"/>
        </pc:sldMkLst>
        <pc:picChg chg="mod">
          <ac:chgData name="Rob Kuehfus" userId="453d022f19b6df9a" providerId="LiveId" clId="{ABE95BDE-6DE9-452F-91A1-74BFF4F3B720}" dt="2018-06-05T16:05:48.013" v="1008" actId="1076"/>
          <ac:picMkLst>
            <pc:docMk/>
            <pc:sldMk cId="1111879527" sldId="268"/>
            <ac:picMk id="4" creationId="{F17A5365-D706-4E3F-BB37-3E1B4B464635}"/>
          </ac:picMkLst>
        </pc:picChg>
        <pc:picChg chg="del">
          <ac:chgData name="Rob Kuehfus" userId="453d022f19b6df9a" providerId="LiveId" clId="{ABE95BDE-6DE9-452F-91A1-74BFF4F3B720}" dt="2018-06-05T16:05:38.700" v="1005" actId="478"/>
          <ac:picMkLst>
            <pc:docMk/>
            <pc:sldMk cId="1111879527" sldId="268"/>
            <ac:picMk id="5" creationId="{7BF837E2-6E34-43F6-AFAD-43E94CB695D9}"/>
          </ac:picMkLst>
        </pc:picChg>
      </pc:sldChg>
      <pc:sldChg chg="addSp delSp modSp add">
        <pc:chgData name="Rob Kuehfus" userId="453d022f19b6df9a" providerId="LiveId" clId="{ABE95BDE-6DE9-452F-91A1-74BFF4F3B720}" dt="2018-06-18T16:53:16.803" v="2372" actId="20577"/>
        <pc:sldMkLst>
          <pc:docMk/>
          <pc:sldMk cId="1924108191" sldId="269"/>
        </pc:sldMkLst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2" creationId="{D43E20EF-8EB5-475D-81EE-7CC7482008D5}"/>
          </ac:spMkLst>
        </pc:spChg>
        <pc:spChg chg="del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3" creationId="{689349EF-5995-476F-AE97-5545386CC419}"/>
          </ac:spMkLst>
        </pc:spChg>
        <pc:spChg chg="add mod">
          <ac:chgData name="Rob Kuehfus" userId="453d022f19b6df9a" providerId="LiveId" clId="{ABE95BDE-6DE9-452F-91A1-74BFF4F3B720}" dt="2018-06-18T16:53:16.803" v="2372" actId="20577"/>
          <ac:spMkLst>
            <pc:docMk/>
            <pc:sldMk cId="1924108191" sldId="269"/>
            <ac:spMk id="4" creationId="{CD138661-B7C5-4927-843B-13B9D076E75A}"/>
          </ac:spMkLst>
        </pc:spChg>
        <pc:spChg chg="add mod">
          <ac:chgData name="Rob Kuehfus" userId="453d022f19b6df9a" providerId="LiveId" clId="{ABE95BDE-6DE9-452F-91A1-74BFF4F3B720}" dt="2018-06-18T16:52:18.892" v="2353" actId="20577"/>
          <ac:spMkLst>
            <pc:docMk/>
            <pc:sldMk cId="1924108191" sldId="269"/>
            <ac:spMk id="5" creationId="{B3E993D0-F947-4952-8D6A-754E76C7C98F}"/>
          </ac:spMkLst>
        </pc:spChg>
      </pc:sldChg>
    </pc:docChg>
  </pc:docChgLst>
  <pc:docChgLst>
    <pc:chgData name="Rob Kuehfus" userId="453d022f19b6df9a" providerId="LiveId" clId="{00300C55-CFA3-4DC3-A480-DB1F7B2B1E1F}"/>
    <pc:docChg chg="custSel modSld">
      <pc:chgData name="Rob Kuehfus" userId="453d022f19b6df9a" providerId="LiveId" clId="{00300C55-CFA3-4DC3-A480-DB1F7B2B1E1F}" dt="2018-06-01T12:41:30.354" v="123" actId="20577"/>
      <pc:docMkLst>
        <pc:docMk/>
      </pc:docMkLst>
      <pc:sldChg chg="modSp">
        <pc:chgData name="Rob Kuehfus" userId="453d022f19b6df9a" providerId="LiveId" clId="{00300C55-CFA3-4DC3-A480-DB1F7B2B1E1F}" dt="2018-05-31T13:18:24.560" v="10" actId="13926"/>
        <pc:sldMkLst>
          <pc:docMk/>
          <pc:sldMk cId="3353185689" sldId="257"/>
        </pc:sldMkLst>
        <pc:spChg chg="mod">
          <ac:chgData name="Rob Kuehfus" userId="453d022f19b6df9a" providerId="LiveId" clId="{00300C55-CFA3-4DC3-A480-DB1F7B2B1E1F}" dt="2018-05-31T13:18:24.560" v="10" actId="13926"/>
          <ac:spMkLst>
            <pc:docMk/>
            <pc:sldMk cId="3353185689" sldId="257"/>
            <ac:spMk id="3" creationId="{AF88C286-9C1B-475A-8D11-F4C61E9EB7A9}"/>
          </ac:spMkLst>
        </pc:spChg>
      </pc:sldChg>
      <pc:sldChg chg="modSp">
        <pc:chgData name="Rob Kuehfus" userId="453d022f19b6df9a" providerId="LiveId" clId="{00300C55-CFA3-4DC3-A480-DB1F7B2B1E1F}" dt="2018-05-31T12:26:38.782" v="9" actId="20577"/>
        <pc:sldMkLst>
          <pc:docMk/>
          <pc:sldMk cId="979064255" sldId="259"/>
        </pc:sldMkLst>
        <pc:spChg chg="mod">
          <ac:chgData name="Rob Kuehfus" userId="453d022f19b6df9a" providerId="LiveId" clId="{00300C55-CFA3-4DC3-A480-DB1F7B2B1E1F}" dt="2018-05-31T12:26:38.782" v="9" actId="20577"/>
          <ac:spMkLst>
            <pc:docMk/>
            <pc:sldMk cId="979064255" sldId="259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6-01T12:41:30.354" v="123" actId="20577"/>
        <pc:sldMkLst>
          <pc:docMk/>
          <pc:sldMk cId="2675988397" sldId="261"/>
        </pc:sldMkLst>
        <pc:spChg chg="mod">
          <ac:chgData name="Rob Kuehfus" userId="453d022f19b6df9a" providerId="LiveId" clId="{00300C55-CFA3-4DC3-A480-DB1F7B2B1E1F}" dt="2018-06-01T12:41:30.354" v="123" actId="20577"/>
          <ac:spMkLst>
            <pc:docMk/>
            <pc:sldMk cId="2675988397" sldId="261"/>
            <ac:spMk id="3" creationId="{E583B256-EB77-4750-A793-27EDE3BD5BA1}"/>
          </ac:spMkLst>
        </pc:spChg>
      </pc:sldChg>
      <pc:sldChg chg="modSp">
        <pc:chgData name="Rob Kuehfus" userId="453d022f19b6df9a" providerId="LiveId" clId="{00300C55-CFA3-4DC3-A480-DB1F7B2B1E1F}" dt="2018-05-31T16:39:37.088" v="15" actId="14"/>
        <pc:sldMkLst>
          <pc:docMk/>
          <pc:sldMk cId="4232406185" sldId="263"/>
        </pc:sldMkLst>
        <pc:spChg chg="mod">
          <ac:chgData name="Rob Kuehfus" userId="453d022f19b6df9a" providerId="LiveId" clId="{00300C55-CFA3-4DC3-A480-DB1F7B2B1E1F}" dt="2018-05-31T16:39:37.088" v="15" actId="14"/>
          <ac:spMkLst>
            <pc:docMk/>
            <pc:sldMk cId="4232406185" sldId="263"/>
            <ac:spMk id="3" creationId="{83B3D083-6DDC-4DF6-842F-2957BF37C439}"/>
          </ac:spMkLst>
        </pc:spChg>
      </pc:sldChg>
      <pc:sldChg chg="modSp">
        <pc:chgData name="Rob Kuehfus" userId="453d022f19b6df9a" providerId="LiveId" clId="{00300C55-CFA3-4DC3-A480-DB1F7B2B1E1F}" dt="2018-05-31T20:41:52.057" v="33" actId="20577"/>
        <pc:sldMkLst>
          <pc:docMk/>
          <pc:sldMk cId="1537815153" sldId="265"/>
        </pc:sldMkLst>
        <pc:spChg chg="mod">
          <ac:chgData name="Rob Kuehfus" userId="453d022f19b6df9a" providerId="LiveId" clId="{00300C55-CFA3-4DC3-A480-DB1F7B2B1E1F}" dt="2018-05-31T20:41:52.057" v="33" actId="20577"/>
          <ac:spMkLst>
            <pc:docMk/>
            <pc:sldMk cId="1537815153" sldId="265"/>
            <ac:spMk id="3" creationId="{FE3E7BEA-002A-4F53-9311-56D2732242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6E38-EB4B-425D-87E0-B33791D2CD91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BA2CB-342C-46F9-95EC-88F4F68D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6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runtime-2.0.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Core SDK - https://www.microsoft.com/net/download/thank-you/dotnet-sdk-2.1.300-windows-x64-installer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Windows Server Hosting bundle </a:t>
            </a:r>
            <a:r>
              <a:rPr lang="en-US" dirty="0"/>
              <a:t>https://go.microsoft.com/fwlink/?linkid=844461</a:t>
            </a:r>
          </a:p>
          <a:p>
            <a:endParaRPr lang="en-US" dirty="0"/>
          </a:p>
          <a:p>
            <a:r>
              <a:rPr lang="en-US" sz="1200" dirty="0"/>
              <a:t>Install .NET Core Runtime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https://www.microsoft.com/net/download/dotnet-core/runtime-2.0.7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TODO – </a:t>
            </a:r>
          </a:p>
          <a:p>
            <a:r>
              <a:rPr lang="en-US" dirty="0"/>
              <a:t>Create PS script for the installs and add to ARM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ConnectionStrings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Microsoft.eShopOnWeb.CatalogDb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IdentityConnection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"Server=estoredb01;Integrated Security=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false;User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sqladmin;Password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=P@ssw0rd123!!;Initial Catalog=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Microsoft.eShopOnWeb.Identity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BA2CB-342C-46F9-95EC-88F4F68DF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6BA-AD45-46CA-A56F-6D5AB383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702D-140F-40EF-884F-86C10B5D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191D7-2B2B-4A9A-BAD3-CD5F96FC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CCE-CFF2-4773-8D22-C72A87B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7E79-5763-40F5-85C4-416B9B46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048C-DE26-45BE-B799-66FA1571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B3480-1D90-4AF4-A76E-E8872940B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2C6-03F8-4028-B71E-0498CA95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C65B-F216-4C00-9FB3-AE90A641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D495-F1DF-467D-B832-D700E4C8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1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BAD08-2C92-4D6D-AD1A-761F363E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0E8-4456-43CD-815B-0DC5875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D01A-A6A4-4E77-8FEA-2416B2A7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46C6-D038-428F-830C-ABB212A4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74CA-7AC4-4248-8B5B-DE18848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A609-02A0-42FE-AA96-AF8C943B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C03-2D19-46AC-B2A6-9D8BCC9C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ABBB-2B53-4E39-8C03-66BB4AB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D0117-1B70-4AB3-8DBA-5EAEAA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26C4-B064-4F87-8109-5AFA3FF1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5FDE-7645-464A-B11E-8B65A97E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9CD2-5585-41EA-8D64-3BA7D91F0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2DEF-3156-4058-A48E-A688531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A703-61F3-457C-9D28-692F33F9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13DB-C4B9-451D-9FC5-CA722EC9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0F-FD9F-48FF-B3B5-307ADB2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2EB9-D9F0-450A-BD56-316C982E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F119-0A76-4CAB-BC14-B46148EE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20A3-52FE-4506-AFC2-1B41FC8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0E16-DC83-454E-881D-2270A58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2F1E-C5B2-4B51-8A8A-637B92E1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1D6C-8DEE-484B-903B-D4A940F1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F9F8-703B-4CFF-8570-25F42002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79C1-8838-43EC-A36A-6D8662B9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9C0A-26E7-4F1F-9E9D-F617629B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A03FF-624B-4F86-85D3-74498E12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8159D-A5F9-4C93-BD5B-45DC81B6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1AD3F-E534-4009-BE58-035848E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90E4-548C-43DE-B20D-040899D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7ECC-CBC4-4A90-B370-DC709233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BB2D-8252-4C5A-A45E-561EA5C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2F2E0-5215-4492-9101-47FE7ED3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A3E2-D6E4-411E-8D03-32A126E0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2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224CF-9F7B-4428-BBB7-4C69997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5AECB-D70F-4E69-8B12-E847EAB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E097-33AA-448F-9819-40BC83F5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9410-C584-4418-ACCD-2257C199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CDE7-96B8-4290-A026-A1FD154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40E6F-D37E-42D1-A7C8-697E7ECA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250D9-EB3C-4D19-8E94-8D23151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3401-7999-472A-8061-41C1AA0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7C8BB-09B8-4A9E-82A4-15E74FC6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1B64-FA32-4220-B829-54106627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3F88F-7925-4F00-B003-C339A8E0B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0217E-C692-4987-AEE4-24803706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DA2AF-4B5D-420E-925B-70113F2C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CC2A-36CC-41C7-8C3F-0DB37C0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541F-EF0E-40FC-A7A3-706DBDA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C1D3-2D59-4A1F-AD4D-E94A2A3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B2F78-A31B-41D3-B0E5-089C9D63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9458-F65B-45F6-B55E-996F5E76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2F32-47E1-4D90-8C64-89D7BCB0B35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57AC6-515E-45D7-A387-D46BD345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4DA8D-0A49-4F15-B8BF-6BC217CDC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5FE8-7569-43AE-9627-434F5C2A5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thank-you/dotnet-runtime-2.1.0-windows-hosting-bundle-install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icrosoft.com/en-us/download/details.aspx?id=4371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vscode.azurecli" TargetMode="External"/><Relationship Id="rId3" Type="http://schemas.openxmlformats.org/officeDocument/2006/relationships/hyperlink" Target="https://docs.microsoft.com/en-us/powershell/azure/install-azurerm-ps?view=azurermps-6.9.0" TargetMode="External"/><Relationship Id="rId7" Type="http://schemas.openxmlformats.org/officeDocument/2006/relationships/hyperlink" Target="https://marketplace.visualstudio.com/items?itemName=ms-vscode.PowerShe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place.visualstudio.com/items?itemName=artofshell.armsnippet" TargetMode="External"/><Relationship Id="rId5" Type="http://schemas.openxmlformats.org/officeDocument/2006/relationships/hyperlink" Target="https://marketplace.visualstudio.com/items?itemName=msazurermtools.azurerm-vscode-tools" TargetMode="External"/><Relationship Id="rId4" Type="http://schemas.openxmlformats.org/officeDocument/2006/relationships/hyperlink" Target="https://docs.microsoft.com/en-us/cli/azure/install-azure-cli?view=azure-cli-latest" TargetMode="External"/><Relationship Id="rId9" Type="http://schemas.openxmlformats.org/officeDocument/2006/relationships/hyperlink" Target="https://github.com/rkuehfus/pre-ready-2019-H1/blob/master/Student/Guides/Deployment%20Setup%20Guide.docx?raw=tr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onitoring-and-diagnostics/metrics-store-custom-guestos-resource-manager-v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mmerd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384-CA9F-4C2C-8032-6791A794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Monitoring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C68B9-4F78-46EE-BD21-18F8DD128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Ready 2019</a:t>
            </a:r>
          </a:p>
        </p:txBody>
      </p:sp>
    </p:spTree>
    <p:extLst>
      <p:ext uri="{BB962C8B-B14F-4D97-AF65-F5344CB8AC3E}">
        <p14:creationId xmlns:p14="http://schemas.microsoft.com/office/powerpoint/2010/main" val="53646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38661-B7C5-4927-843B-13B9D076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93D0-F947-4952-8D6A-754E76C7C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A5365-D706-4E3F-BB37-3E1B4B464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252" y="152593"/>
            <a:ext cx="7746525" cy="46672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Should look like this </a:t>
            </a:r>
            <a:r>
              <a:rPr lang="en-US" sz="54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836F-7A35-4139-9507-ABBDE3B5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Application Insights – Additional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7BEA-002A-4F53-9311-56D27322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On both IIS Servers (Web0 and Web1)</a:t>
            </a:r>
          </a:p>
          <a:p>
            <a:pPr marL="0" indent="0">
              <a:buNone/>
            </a:pPr>
            <a:r>
              <a:rPr lang="en-US" sz="2000"/>
              <a:t>.</a:t>
            </a:r>
            <a:r>
              <a:rPr lang="en-US" sz="2000" dirty="0"/>
              <a:t>NET Core Windows Server Hosting bundle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https://www.microsoft.com/net/download/thank-you/dotnet-runtime-2.1.0-windows-hosting-bundle-installer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900" dirty="0"/>
              <a:t>Install Web deploy with the Complete Setup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hlinkClick r:id="rId4"/>
              </a:rPr>
              <a:t>https://www.microsoft.com/en-us/download/details.aspx?id=43717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Restart IIS when complete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D699-7C01-4260-8BEA-B9C8EE5E6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426869" cy="42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</a:t>
            </a:r>
            <a:r>
              <a:rPr lang="en-US" dirty="0" err="1"/>
              <a:t>eStoreOnWeb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>
            <a:normAutofit/>
          </a:bodyPr>
          <a:lstStyle/>
          <a:p>
            <a:r>
              <a:rPr lang="en-US" dirty="0"/>
              <a:t>From the Visual Studio VM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eShopOnWeb</a:t>
            </a:r>
            <a:r>
              <a:rPr lang="en-US" dirty="0"/>
              <a:t> solution in VS located in C:\eshoponweb\eShopOnWeb-master</a:t>
            </a:r>
          </a:p>
          <a:p>
            <a:pPr lvl="1"/>
            <a:r>
              <a:rPr lang="en-US" dirty="0"/>
              <a:t>On the </a:t>
            </a:r>
            <a:r>
              <a:rPr lang="en-US" dirty="0" err="1"/>
              <a:t>Github</a:t>
            </a:r>
            <a:r>
              <a:rPr lang="en-US" dirty="0"/>
              <a:t> page for the </a:t>
            </a:r>
            <a:r>
              <a:rPr lang="en-US" dirty="0" err="1"/>
              <a:t>eShopOnWeb</a:t>
            </a:r>
            <a:r>
              <a:rPr lang="en-US" dirty="0"/>
              <a:t> follow the instructions under </a:t>
            </a:r>
            <a:br>
              <a:rPr lang="en-US" dirty="0"/>
            </a:br>
            <a:r>
              <a:rPr lang="en-US" b="1" dirty="0"/>
              <a:t>Configuring the sample to use SQL Server</a:t>
            </a:r>
          </a:p>
          <a:p>
            <a:pPr lvl="1"/>
            <a:r>
              <a:rPr lang="en-US" dirty="0"/>
              <a:t>Change the project startup to Web from Infrastructure</a:t>
            </a:r>
          </a:p>
          <a:p>
            <a:pPr lvl="1"/>
            <a:r>
              <a:rPr lang="en-US" dirty="0"/>
              <a:t>Test application</a:t>
            </a:r>
          </a:p>
        </p:txBody>
      </p:sp>
    </p:spTree>
    <p:extLst>
      <p:ext uri="{BB962C8B-B14F-4D97-AF65-F5344CB8AC3E}">
        <p14:creationId xmlns:p14="http://schemas.microsoft.com/office/powerpoint/2010/main" val="40372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ADB5-C39C-47EE-BD09-8A4FB135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B256-EB77-4750-A793-27EDE3BD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9 – 9:30 AM: Kickoff &amp; Introductions</a:t>
            </a:r>
          </a:p>
          <a:p>
            <a:r>
              <a:rPr lang="en-US" dirty="0"/>
              <a:t>9:30 - 10:30 AM: Azure Monitor Metrics, Alerts &amp; Automation Challenge</a:t>
            </a:r>
          </a:p>
          <a:p>
            <a:r>
              <a:rPr lang="en-US" dirty="0"/>
              <a:t>10:30 - 10:45 AM: Break</a:t>
            </a:r>
          </a:p>
          <a:p>
            <a:r>
              <a:rPr lang="en-US" dirty="0"/>
              <a:t>10:45 - Noon: Azure Monitor for containers Challenge</a:t>
            </a:r>
          </a:p>
          <a:p>
            <a:r>
              <a:rPr lang="en-US" dirty="0"/>
              <a:t>Noon – 1 PM: Lunch</a:t>
            </a:r>
          </a:p>
          <a:p>
            <a:r>
              <a:rPr lang="en-US" dirty="0"/>
              <a:t>1 – 3 PM: Azure Monitor Application Insights Challenge</a:t>
            </a:r>
          </a:p>
          <a:p>
            <a:r>
              <a:rPr lang="en-US" dirty="0"/>
              <a:t>3 – 3:15 PM: Break</a:t>
            </a:r>
          </a:p>
          <a:p>
            <a:r>
              <a:rPr lang="en-US" dirty="0"/>
              <a:t>3:15 – 5 PM: 4. Azure Monitor Dashboard and Analytics Challenge</a:t>
            </a:r>
          </a:p>
          <a:p>
            <a:r>
              <a:rPr lang="en-US" dirty="0"/>
              <a:t>Note: We are planning to provide a few side challenges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9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9F75-02E7-492E-993C-436E919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Hackathon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C286-9C1B-475A-8D11-F4C61E9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4"/>
            <a:ext cx="9978851" cy="5000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Deploy Infra using PowerShell \ CLI and an ARM Template</a:t>
            </a:r>
          </a:p>
          <a:p>
            <a:pPr lvl="1"/>
            <a:r>
              <a:rPr lang="en-US" dirty="0"/>
              <a:t>Setup Azure Module on Windows PowerShell</a:t>
            </a:r>
            <a:br>
              <a:rPr lang="en-US" dirty="0"/>
            </a:br>
            <a:r>
              <a:rPr lang="en-US" dirty="0">
                <a:hlinkClick r:id="rId3"/>
              </a:rPr>
              <a:t>https://docs.microsoft.com/en-us/powershell/azure/install-azurerm-ps?view=azurermps-6.9.0</a:t>
            </a:r>
            <a:endParaRPr lang="en-US" dirty="0"/>
          </a:p>
          <a:p>
            <a:pPr lvl="1"/>
            <a:r>
              <a:rPr lang="en-US" dirty="0"/>
              <a:t>Setup Azure CLI</a:t>
            </a:r>
            <a:br>
              <a:rPr lang="en-US" dirty="0"/>
            </a:br>
            <a:r>
              <a:rPr lang="en-US" dirty="0">
                <a:hlinkClick r:id="rId4"/>
              </a:rPr>
              <a:t>https://docs.microsoft.com/en-us/cli/azure/install-azure-cli?view=azure-cli-latest</a:t>
            </a:r>
            <a:endParaRPr lang="en-US" dirty="0"/>
          </a:p>
          <a:p>
            <a:pPr lvl="1"/>
            <a:r>
              <a:rPr lang="en-US" dirty="0"/>
              <a:t>Install Visual Studio Code and Extensions (depending on your tool of choice)</a:t>
            </a:r>
          </a:p>
          <a:p>
            <a:pPr lvl="2"/>
            <a:r>
              <a:rPr lang="en-US" dirty="0"/>
              <a:t>Azure Resource Manager Tools - </a:t>
            </a:r>
            <a:r>
              <a:rPr lang="en-US" dirty="0">
                <a:hlinkClick r:id="rId5"/>
              </a:rPr>
              <a:t>https://marketplace.visualstudio.com/items?itemName=msazurermtools.azurerm-vscode-tools</a:t>
            </a:r>
            <a:endParaRPr lang="en-US" dirty="0"/>
          </a:p>
          <a:p>
            <a:pPr lvl="2"/>
            <a:r>
              <a:rPr lang="en-US" dirty="0"/>
              <a:t>ARM snippets - </a:t>
            </a:r>
            <a:r>
              <a:rPr lang="en-US" dirty="0">
                <a:hlinkClick r:id="rId6"/>
              </a:rPr>
              <a:t>https://marketplace.visualstudio.com/items?itemName=artofshell.armsnippet</a:t>
            </a:r>
            <a:endParaRPr lang="en-US" dirty="0"/>
          </a:p>
          <a:p>
            <a:pPr lvl="2"/>
            <a:r>
              <a:rPr lang="en-US" dirty="0"/>
              <a:t>PowerShell - </a:t>
            </a:r>
            <a:r>
              <a:rPr lang="en-US" dirty="0">
                <a:hlinkClick r:id="rId7"/>
              </a:rPr>
              <a:t>https://marketplace.visualstudio.com/items?itemName=ms-vscode.PowerShell</a:t>
            </a:r>
            <a:endParaRPr lang="en-US" dirty="0"/>
          </a:p>
          <a:p>
            <a:pPr lvl="2"/>
            <a:r>
              <a:rPr lang="en-US" dirty="0"/>
              <a:t>Azure CLI Tools – </a:t>
            </a:r>
            <a:br>
              <a:rPr lang="en-US" dirty="0"/>
            </a:br>
            <a:r>
              <a:rPr lang="en-US" dirty="0">
                <a:hlinkClick r:id="rId8"/>
              </a:rPr>
              <a:t>https://marketplace.visualstudio.com/items?itemName=ms-vscode.azurecli</a:t>
            </a:r>
            <a:endParaRPr lang="en-US" dirty="0"/>
          </a:p>
          <a:p>
            <a:pPr lvl="1"/>
            <a:r>
              <a:rPr lang="en-US" dirty="0"/>
              <a:t>Download Azure Monitoring Hackathon Setup Guide and follow the instructions</a:t>
            </a:r>
            <a:br>
              <a:rPr lang="en-US" dirty="0"/>
            </a:br>
            <a:r>
              <a:rPr lang="en-US" dirty="0">
                <a:hlinkClick r:id="rId9"/>
              </a:rPr>
              <a:t>https://github.com/rkuehfus/pre-ready-2019-H1/blob/master/Student/Guides/Deployment%20Setup%20Guide.docx?raw=true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38FE3-026F-4A1E-A276-82349506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70313-D207-4655-8299-7FF29B5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look like this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11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Alert Rule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Create an empty database called “</a:t>
            </a:r>
            <a:r>
              <a:rPr lang="en-US" sz="2000" dirty="0" err="1"/>
              <a:t>tpcc</a:t>
            </a:r>
            <a:r>
              <a:rPr lang="en-US" sz="2000" dirty="0"/>
              <a:t>” on the SQL Server</a:t>
            </a:r>
            <a:br>
              <a:rPr lang="en-US" sz="2000" dirty="0"/>
            </a:br>
            <a:r>
              <a:rPr lang="en-US" sz="2000" dirty="0"/>
              <a:t>Note: Use SQL Auth with the username being </a:t>
            </a:r>
            <a:r>
              <a:rPr lang="en-US" sz="2000" dirty="0" err="1"/>
              <a:t>sqladmin</a:t>
            </a:r>
            <a:r>
              <a:rPr lang="en-US" sz="2000" dirty="0"/>
              <a:t> and password being whatever you used during deployment</a:t>
            </a:r>
          </a:p>
          <a:p>
            <a:r>
              <a:rPr lang="en-US" sz="2000" dirty="0"/>
              <a:t>From the ARM template, send the below guest OS metric to Azure Monitor for the SQL Server</a:t>
            </a:r>
          </a:p>
          <a:p>
            <a:pPr lvl="1"/>
            <a:r>
              <a:rPr lang="en-US" sz="1600" dirty="0"/>
              <a:t>Add a Performance Counter Metric for </a:t>
            </a:r>
          </a:p>
          <a:p>
            <a:pPr lvl="2"/>
            <a:r>
              <a:rPr lang="en-US" sz="1400" dirty="0"/>
              <a:t>Object: </a:t>
            </a:r>
            <a:r>
              <a:rPr lang="en-US" sz="1400" dirty="0" err="1"/>
              <a:t>SQLServer:Databases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Counter: Active Transactions</a:t>
            </a:r>
          </a:p>
          <a:p>
            <a:pPr lvl="2"/>
            <a:r>
              <a:rPr lang="en-US" sz="1400" dirty="0" err="1"/>
              <a:t>Instance:tpcc</a:t>
            </a:r>
            <a:endParaRPr lang="en-US" sz="1400" dirty="0"/>
          </a:p>
          <a:p>
            <a:pPr lvl="1"/>
            <a:r>
              <a:rPr lang="en-US" sz="1600" dirty="0"/>
              <a:t>Hint: </a:t>
            </a:r>
            <a:r>
              <a:rPr lang="en-US" sz="1600" dirty="0">
                <a:hlinkClick r:id="rId3"/>
              </a:rPr>
              <a:t>https://docs.microsoft.com/en-us/azure/monitoring-and-diagnostics/metrics-store-custom-guestos-resource-manager-vm</a:t>
            </a:r>
            <a:endParaRPr lang="en-US" sz="1600" dirty="0"/>
          </a:p>
          <a:p>
            <a:r>
              <a:rPr lang="en-US" sz="2000" dirty="0"/>
              <a:t>Download and Install </a:t>
            </a:r>
            <a:r>
              <a:rPr lang="en-US" sz="2000" dirty="0" err="1"/>
              <a:t>HammerDB</a:t>
            </a:r>
            <a:r>
              <a:rPr lang="en-US" sz="2000" dirty="0"/>
              <a:t> tool on the Visual Studio VM (instructions are in your Student\Guides\Day-1 folder for setting up and using </a:t>
            </a:r>
            <a:r>
              <a:rPr lang="en-US" sz="2000" dirty="0" err="1"/>
              <a:t>Hammerdb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hlinkClick r:id="rId4"/>
              </a:rPr>
              <a:t>www.hammerdb.com</a:t>
            </a: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/>
              <a:t>HammerDB</a:t>
            </a:r>
            <a:r>
              <a:rPr lang="en-US" sz="2000" dirty="0"/>
              <a:t> to create transaction load</a:t>
            </a:r>
          </a:p>
          <a:p>
            <a:r>
              <a:rPr lang="en-US" sz="2000" dirty="0"/>
              <a:t>From Azure Monitor, create a graph for the SQL Server Active Transactions and Percent CPU and pin to your Azure Dashboard</a:t>
            </a:r>
          </a:p>
          <a:p>
            <a:pPr lvl="1"/>
            <a:r>
              <a:rPr lang="en-US" sz="1600" dirty="0"/>
              <a:t>From Azure Monitor, create an Action group, to send email to your address</a:t>
            </a:r>
          </a:p>
          <a:p>
            <a:pPr lvl="1"/>
            <a:r>
              <a:rPr lang="en-US" sz="1600" dirty="0"/>
              <a:t>Create an Alert if Active Transactions goes over 40 on the SQL Server </a:t>
            </a:r>
            <a:r>
              <a:rPr lang="en-US" sz="1600" dirty="0" err="1"/>
              <a:t>tpcc</a:t>
            </a:r>
            <a:r>
              <a:rPr lang="en-US" sz="1600" dirty="0"/>
              <a:t> database.</a:t>
            </a:r>
          </a:p>
          <a:p>
            <a:r>
              <a:rPr lang="en-US" sz="2000" dirty="0"/>
              <a:t>Create an Alert Rule for CPU over 75% on the Virtual Scale Set that emails me when you go over the threshold.</a:t>
            </a:r>
            <a:br>
              <a:rPr lang="en-US" sz="2000" dirty="0"/>
            </a:br>
            <a:r>
              <a:rPr lang="en-US" sz="2000" dirty="0"/>
              <a:t>Note: In the Student\Resources\</a:t>
            </a:r>
            <a:r>
              <a:rPr lang="en-US" sz="2000" dirty="0" err="1"/>
              <a:t>Loadscripts</a:t>
            </a:r>
            <a:r>
              <a:rPr lang="en-US" sz="2000" dirty="0"/>
              <a:t> folder you will find a CPU load script to use.</a:t>
            </a:r>
          </a:p>
          <a:p>
            <a:r>
              <a:rPr lang="en-US" sz="2000" dirty="0"/>
              <a:t>First team to send me both alerts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0303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EC1-5D04-4F24-9182-0E3316DE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9460" cy="832739"/>
          </a:xfrm>
        </p:spPr>
        <p:txBody>
          <a:bodyPr>
            <a:normAutofit fontScale="90000"/>
          </a:bodyPr>
          <a:lstStyle/>
          <a:p>
            <a:r>
              <a:rPr lang="en-US" dirty="0"/>
              <a:t>Monitoring and Alert Rule Automation 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4475-A229-48AD-8729-0FD1E62F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" y="1434465"/>
            <a:ext cx="10919460" cy="5120640"/>
          </a:xfrm>
        </p:spPr>
        <p:txBody>
          <a:bodyPr>
            <a:normAutofit/>
          </a:bodyPr>
          <a:lstStyle/>
          <a:p>
            <a:r>
              <a:rPr lang="en-US" sz="2000" dirty="0"/>
              <a:t>Update the parameters file and deployment script for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located in the </a:t>
            </a:r>
            <a:r>
              <a:rPr lang="en-US" sz="2000" dirty="0" err="1"/>
              <a:t>AlertTemplates</a:t>
            </a:r>
            <a:r>
              <a:rPr lang="en-US" sz="2000" dirty="0"/>
              <a:t> folder</a:t>
            </a:r>
          </a:p>
          <a:p>
            <a:pPr lvl="1"/>
            <a:r>
              <a:rPr lang="en-US" sz="1600" dirty="0"/>
              <a:t>Add the names of your VMs and </a:t>
            </a:r>
            <a:r>
              <a:rPr lang="en-US" sz="1600" dirty="0" err="1"/>
              <a:t>ResouceId</a:t>
            </a:r>
            <a:r>
              <a:rPr lang="en-US" sz="1600" dirty="0"/>
              <a:t> for your Action Group</a:t>
            </a:r>
          </a:p>
          <a:p>
            <a:r>
              <a:rPr lang="en-US" sz="2000" dirty="0"/>
              <a:t>Deploy the </a:t>
            </a:r>
            <a:r>
              <a:rPr lang="en-US" sz="2000" dirty="0" err="1"/>
              <a:t>GenerateAlertRules.json</a:t>
            </a:r>
            <a:r>
              <a:rPr lang="en-US" sz="2000" dirty="0"/>
              <a:t> template using the sample PowerShell script (deployAlertRulesTemplate.ps1) or create a Bash script (look at the example from the initial deployment)</a:t>
            </a:r>
            <a:endParaRPr lang="en-US" sz="1600" dirty="0"/>
          </a:p>
          <a:p>
            <a:r>
              <a:rPr lang="en-US" sz="2000" dirty="0"/>
              <a:t>Verify you have new Monitor Alert Rules in the Portal or from the command line (sample command is in the deployment script)</a:t>
            </a:r>
          </a:p>
          <a:p>
            <a:r>
              <a:rPr lang="en-US" sz="2000" dirty="0"/>
              <a:t>Modify the </a:t>
            </a:r>
            <a:r>
              <a:rPr lang="en-US" sz="2000" dirty="0" err="1"/>
              <a:t>GenerateAlertsRules.json</a:t>
            </a:r>
            <a:r>
              <a:rPr lang="en-US" sz="2000" dirty="0"/>
              <a:t> to include “Disk Write Operations/Sec” and set a threshold of 20</a:t>
            </a:r>
          </a:p>
          <a:p>
            <a:r>
              <a:rPr lang="en-US" sz="2000" dirty="0"/>
              <a:t>Rerun your template and verify your new Alert Rules are created for each of your VMs</a:t>
            </a:r>
          </a:p>
          <a:p>
            <a:r>
              <a:rPr lang="en-US" sz="2000" dirty="0"/>
              <a:t>First team to me a screenshot of the new Alert Rules wins the challenge!!</a:t>
            </a:r>
          </a:p>
          <a:p>
            <a:r>
              <a:rPr lang="en-US" sz="2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1931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Monitor for Containers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7B3D3-2A54-4466-A400-EB9C6BCC333B}"/>
              </a:ext>
            </a:extLst>
          </p:cNvPr>
          <p:cNvSpPr txBox="1"/>
          <p:nvPr/>
        </p:nvSpPr>
        <p:spPr>
          <a:xfrm>
            <a:off x="952500" y="1567543"/>
            <a:ext cx="93127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your Visual Studio Server, deploy the </a:t>
            </a:r>
            <a:r>
              <a:rPr lang="en-US" sz="2400" dirty="0" err="1"/>
              <a:t>eShoponWeb</a:t>
            </a:r>
            <a:r>
              <a:rPr lang="en-US" sz="2400" dirty="0"/>
              <a:t> application to AKS using Dev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Azure Monitor locate the container running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Generate an exception in the </a:t>
            </a:r>
            <a:r>
              <a:rPr lang="en-US" sz="2400" dirty="0" err="1"/>
              <a:t>eShoponWeb</a:t>
            </a:r>
            <a:r>
              <a:rPr lang="en-US" sz="2400" dirty="0"/>
              <a:t> application</a:t>
            </a:r>
            <a:br>
              <a:rPr lang="en-US" sz="2400" dirty="0"/>
            </a:br>
            <a:r>
              <a:rPr lang="en-US" sz="2400" dirty="0"/>
              <a:t>Note: Log in and try to change your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person to send me a screen shop of the live log with the exception message wins the challenge </a:t>
            </a:r>
          </a:p>
        </p:txBody>
      </p:sp>
    </p:spTree>
    <p:extLst>
      <p:ext uri="{BB962C8B-B14F-4D97-AF65-F5344CB8AC3E}">
        <p14:creationId xmlns:p14="http://schemas.microsoft.com/office/powerpoint/2010/main" val="423240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F779-9493-43B4-B2B0-F6812A19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601A-55E5-4C27-BA46-67A384908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Visual Studio, Install the Application Insights SDK in the </a:t>
            </a:r>
            <a:r>
              <a:rPr lang="en-US" dirty="0" err="1"/>
              <a:t>eShopOnWeb</a:t>
            </a:r>
            <a:r>
              <a:rPr lang="en-US" dirty="0"/>
              <a:t> Web Project in the Solution</a:t>
            </a:r>
          </a:p>
          <a:p>
            <a:pPr lvl="1"/>
            <a:r>
              <a:rPr lang="en-US" dirty="0"/>
              <a:t>Run the </a:t>
            </a:r>
            <a:r>
              <a:rPr lang="en-US" dirty="0" err="1"/>
              <a:t>eShopOnWeb</a:t>
            </a:r>
            <a:r>
              <a:rPr lang="en-US" dirty="0"/>
              <a:t>  Web project and check out the App Insights tooling</a:t>
            </a:r>
          </a:p>
          <a:p>
            <a:pPr lvl="1"/>
            <a:r>
              <a:rPr lang="en-US" dirty="0"/>
              <a:t>Add the updated Application Insights NuGet package to v2.5.1, test again</a:t>
            </a:r>
          </a:p>
          <a:p>
            <a:pPr lvl="1"/>
            <a:r>
              <a:rPr lang="en-US" dirty="0"/>
              <a:t>Update the container for </a:t>
            </a:r>
            <a:r>
              <a:rPr lang="en-US" dirty="0" err="1"/>
              <a:t>eShopOnWeb</a:t>
            </a:r>
            <a:r>
              <a:rPr lang="en-US" dirty="0"/>
              <a:t> in AKS</a:t>
            </a:r>
          </a:p>
          <a:p>
            <a:r>
              <a:rPr lang="en-US" dirty="0"/>
              <a:t>Trip the exception that has been added and setup an alert for it.</a:t>
            </a:r>
          </a:p>
          <a:p>
            <a:pPr lvl="1"/>
            <a:r>
              <a:rPr lang="en-US" dirty="0"/>
              <a:t>Find the exception in App Insights (Tip: try to change your password)</a:t>
            </a:r>
          </a:p>
          <a:p>
            <a:r>
              <a:rPr lang="en-US" dirty="0"/>
              <a:t> Create Alerts based on Availability and exceptions</a:t>
            </a:r>
          </a:p>
          <a:p>
            <a:r>
              <a:rPr lang="en-US" dirty="0"/>
              <a:t>First Team to email me an alert of the exception wins the challenge.  Good luck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3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BE6A-C3F7-45A9-AAB2-2D81544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D083-6DDC-4DF6-842F-2957BF37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Grafana using Web App for Container</a:t>
            </a:r>
          </a:p>
          <a:p>
            <a:r>
              <a:rPr lang="en-US" dirty="0"/>
              <a:t>Configure the Azure Monitor Data Source for Azure Monitor, Log Analytics and App Insights</a:t>
            </a:r>
          </a:p>
          <a:p>
            <a:r>
              <a:rPr lang="en-US" dirty="0"/>
              <a:t>Create a CPU Chart with a Grafana variable used to select Computer Name</a:t>
            </a:r>
          </a:p>
          <a:p>
            <a:r>
              <a:rPr lang="en-US" dirty="0"/>
              <a:t>Add an Annotation to your chart overlaying Computer Heartbeat</a:t>
            </a:r>
          </a:p>
          <a:p>
            <a:r>
              <a:rPr lang="en-US" dirty="0"/>
              <a:t>First Team to email me a screenshot with your chart wins the challenge.  Good luck!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17045</TotalTime>
  <Words>692</Words>
  <Application>Microsoft Office PowerPoint</Application>
  <PresentationFormat>Widescreen</PresentationFormat>
  <Paragraphs>104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Monitoring Workshop</vt:lpstr>
      <vt:lpstr>Agenda</vt:lpstr>
      <vt:lpstr>Monitoring Hackathon Setup</vt:lpstr>
      <vt:lpstr>Should look like this </vt:lpstr>
      <vt:lpstr>Monitoring and Alert Rule Challenge </vt:lpstr>
      <vt:lpstr>Monitoring and Alert Rule Automation Challenge </vt:lpstr>
      <vt:lpstr>Azure Monitor for Containers Challenge</vt:lpstr>
      <vt:lpstr>Application Insights Challenges</vt:lpstr>
      <vt:lpstr>Dashboard Challenge</vt:lpstr>
      <vt:lpstr>Reference  </vt:lpstr>
      <vt:lpstr>Should look like this </vt:lpstr>
      <vt:lpstr>Application Insights – Additional Setup</vt:lpstr>
      <vt:lpstr>Monitoring Hackathon eStoreOnWeb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Monitoring Hackathon</dc:title>
  <dc:creator>Rob Kuehfus</dc:creator>
  <cp:lastModifiedBy>Rob Kuehfus</cp:lastModifiedBy>
  <cp:revision>63</cp:revision>
  <dcterms:created xsi:type="dcterms:W3CDTF">2018-05-24T14:55:08Z</dcterms:created>
  <dcterms:modified xsi:type="dcterms:W3CDTF">2019-01-22T21:23:21Z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rokuehfu@microsoft.com</vt:lpwstr>
  </property>
  <property fmtid="{D5CDD505-2E9C-101B-9397-08002B2CF9AE}" pid="5" name="MSIP_Label_f42aa342-8706-4288-bd11-ebb85995028c_SetDate">
    <vt:lpwstr>2018-05-29T16:20:08.8148012Z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